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10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2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07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639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25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39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9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67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3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8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19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2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3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52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8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C7E6-6216-40C5-9BDE-9821479BE8E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B871AF-1A25-437C-8D34-4DE4687EE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1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«Наши друзья – комнатные растения»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0718" y="5435312"/>
            <a:ext cx="7766936" cy="1422688"/>
          </a:xfrm>
        </p:spPr>
        <p:txBody>
          <a:bodyPr/>
          <a:lstStyle/>
          <a:p>
            <a:r>
              <a:rPr lang="ru-RU" sz="2400" dirty="0" smtClean="0"/>
              <a:t>В первой младшей  группе «Карапузики»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9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Будем слушать мы внимательно-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Это очень занимательно!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058" y="1556912"/>
            <a:ext cx="4562596" cy="30417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1852" y="3077777"/>
            <a:ext cx="5083399" cy="338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Наш уголок природы радует нас каждый день</a:t>
            </a:r>
            <a:br>
              <a:rPr lang="ru-RU" sz="2800" dirty="0" smtClean="0"/>
            </a:br>
            <a:r>
              <a:rPr lang="ru-RU" sz="2800" dirty="0" smtClean="0"/>
              <a:t>И ухаживать за нашими цветами нам совсем не лень!</a:t>
            </a:r>
            <a:endParaRPr lang="ru-RU" sz="2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2469" y="2627286"/>
            <a:ext cx="6097283" cy="406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2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4816" y="1044595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u="sng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развивать интерес к развитию и росту комнатных растений, наблюдательность и любознательность, наглядно-действенное мышление.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u="sng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Закрепить знания детей о комнатных растениях (2-3 комнатных растений).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Учить сравнивать растения, находить сходство и различия во внешних признаках (комнатных растений и растений, растущих на клумбе).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Дать представления о размножении комнатных растений; учить последовательности во время посадки.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Развивать интерес к развитию и росту растений, любознательность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626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0559" y="0"/>
            <a:ext cx="102893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результаты:</a:t>
            </a:r>
            <a:b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Расширение знаний по экологической культуре воспитанников.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Развитие у детей устойчивого интереса к представителям </a:t>
            </a:r>
          </a:p>
          <a:p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растительного мира – комнатным цветам.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Развитие исследовательской деятельности дошкольников в ходе совместной практической деятельности с воспитателем.</a:t>
            </a:r>
            <a:r>
              <a:rPr lang="ru-RU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4121" y="2408350"/>
            <a:ext cx="6359801" cy="42398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2041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065" y="193183"/>
            <a:ext cx="8642937" cy="1737217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Чтение художественной литературы: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стихотворение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Е.Благининой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«Огонёк», словацкая сказка «У солнышка в гостях»,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А.К.Толстой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«Колокольчики мои…»,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Я.Колас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«Цветок»;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загадывание загадок, заучивание стихов, составление описательных рассказов.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802" y="2634444"/>
            <a:ext cx="5960434" cy="3973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566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5312" y="386367"/>
            <a:ext cx="8913251" cy="175796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•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Что изменилось?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Найди такой же.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Угадай растение по описанию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516" y="2449490"/>
            <a:ext cx="4555364" cy="30369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930" y="2455035"/>
            <a:ext cx="4547048" cy="30313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7457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577"/>
            <a:ext cx="8596668" cy="167282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Лиза </a:t>
            </a:r>
            <a:r>
              <a:rPr lang="ru-RU" sz="2400" dirty="0"/>
              <a:t>леечку взяла,</a:t>
            </a:r>
            <a:br>
              <a:rPr lang="ru-RU" sz="2400" dirty="0"/>
            </a:br>
            <a:r>
              <a:rPr lang="ru-RU" sz="2400" dirty="0"/>
              <a:t>Все цветочки полила</a:t>
            </a:r>
            <a:br>
              <a:rPr lang="ru-RU" sz="2400" dirty="0"/>
            </a:br>
            <a:r>
              <a:rPr lang="ru-RU" sz="2400" dirty="0"/>
              <a:t>Пусть попьют водички</a:t>
            </a:r>
            <a:br>
              <a:rPr lang="ru-RU" sz="2400" dirty="0"/>
            </a:br>
            <a:r>
              <a:rPr lang="ru-RU" sz="2400" dirty="0"/>
              <a:t>Цветочки – невелички.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340" y="2607969"/>
            <a:ext cx="4723328" cy="31488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5484" y="2607969"/>
            <a:ext cx="4781282" cy="31875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8214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1972"/>
            <a:ext cx="8596668" cy="160842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Мягкой тряпочкой листочки</a:t>
            </a:r>
            <a:br>
              <a:rPr lang="ru-RU" sz="2800" dirty="0"/>
            </a:br>
            <a:r>
              <a:rPr lang="ru-RU" sz="2800" dirty="0" smtClean="0"/>
              <a:t>Детки протирают.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Пыль дышать мешает</a:t>
            </a:r>
            <a:br>
              <a:rPr lang="ru-RU" sz="2800" dirty="0"/>
            </a:br>
            <a:r>
              <a:rPr lang="ru-RU" sz="2800" dirty="0" smtClean="0"/>
              <a:t>Воздух не пускает.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847" y="2620850"/>
            <a:ext cx="4499020" cy="33742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620" y="2592006"/>
            <a:ext cx="4552112" cy="34140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0851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Порыхлить цветы нам нужно</a:t>
            </a:r>
            <a:br>
              <a:rPr lang="ru-RU" sz="2400" b="1" dirty="0" smtClean="0"/>
            </a:br>
            <a:r>
              <a:rPr lang="ru-RU" sz="2400" b="1" dirty="0" smtClean="0"/>
              <a:t>Ведь расти цветочкам нужно!</a:t>
            </a:r>
            <a:endParaRPr lang="ru-RU" sz="24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788" y="2382950"/>
            <a:ext cx="4606880" cy="30712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2418" y="2425934"/>
            <a:ext cx="4542404" cy="302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5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Мы про фикус всё узнали-</a:t>
            </a:r>
            <a:br>
              <a:rPr lang="ru-RU" sz="2800" b="1" dirty="0" smtClean="0"/>
            </a:br>
            <a:r>
              <a:rPr lang="ru-RU" sz="2800" b="1" dirty="0" smtClean="0"/>
              <a:t>И его нарисовали!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5" y="1637400"/>
            <a:ext cx="3616370" cy="24109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269" y="1637401"/>
            <a:ext cx="3672509" cy="24483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883" y="4174087"/>
            <a:ext cx="4025870" cy="268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1339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54</Words>
  <Application>Microsoft Office PowerPoint</Application>
  <PresentationFormat>Произвольный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«Наши друзья – комнатные растения» </vt:lpstr>
      <vt:lpstr>Презентация PowerPoint</vt:lpstr>
      <vt:lpstr>Презентация PowerPoint</vt:lpstr>
      <vt:lpstr>• Чтение художественной литературы: — стихотворение Е.Благининой «Огонёк», словацкая сказка «У солнышка в гостях», А.К.Толстой «Колокольчики мои…», Я.Колас «Цветок»; — загадывание загадок, заучивание стихов, составление описательных рассказов.</vt:lpstr>
      <vt:lpstr>• Дидактические игры — Что изменилось? — Найди такой же. — Угадай растение по описанию. </vt:lpstr>
      <vt:lpstr>Лиза леечку взяла, Все цветочки полила Пусть попьют водички Цветочки – невелички. </vt:lpstr>
      <vt:lpstr>Мягкой тряпочкой листочки Детки протирают. Пыль дышать мешает Воздух не пускает. </vt:lpstr>
      <vt:lpstr>Порыхлить цветы нам нужно Ведь расти цветочкам нужно!</vt:lpstr>
      <vt:lpstr>Мы про фикус всё узнали- И его нарисовали!</vt:lpstr>
      <vt:lpstr>Будем слушать мы внимательно-  Это очень занимательно!</vt:lpstr>
      <vt:lpstr>Наш уголок природы радует нас каждый день И ухаживать за нашими цветами нам совсем не лень!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«Наши друзья – комнатные растения»</dc:title>
  <dc:creator>Admin</dc:creator>
  <cp:lastModifiedBy>User3-Manager</cp:lastModifiedBy>
  <cp:revision>26</cp:revision>
  <dcterms:created xsi:type="dcterms:W3CDTF">2017-04-24T10:00:18Z</dcterms:created>
  <dcterms:modified xsi:type="dcterms:W3CDTF">2019-01-25T08:51:24Z</dcterms:modified>
</cp:coreProperties>
</file>