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2" r:id="rId3"/>
    <p:sldId id="263" r:id="rId4"/>
    <p:sldId id="273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4" r:id="rId15"/>
    <p:sldId id="283" r:id="rId16"/>
    <p:sldId id="285" r:id="rId17"/>
    <p:sldId id="286" r:id="rId18"/>
    <p:sldId id="287" r:id="rId19"/>
    <p:sldId id="288" r:id="rId20"/>
    <p:sldId id="282" r:id="rId21"/>
    <p:sldId id="289" r:id="rId22"/>
    <p:sldId id="291" r:id="rId23"/>
    <p:sldId id="290" r:id="rId24"/>
    <p:sldId id="292" r:id="rId25"/>
    <p:sldId id="293" r:id="rId26"/>
    <p:sldId id="294" r:id="rId27"/>
    <p:sldId id="29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B1CEF-41C3-4963-9E6C-D1E0DB271A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747AB-B410-4D0F-A78A-D5C155F312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46804-8922-4D02-8701-D5F7C18448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5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ADCD9-7D19-452C-A263-06116F981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09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A2BC9-DA4D-46E1-BE87-347C9C8914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21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64375-E5FF-4CD9-9F4F-4231DF67EC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4FE49-A56D-4408-B719-5AF2B2F3A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64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DB87D-7987-411B-90DC-1D02D35329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64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A97C1-6180-4E01-A596-3A846A172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00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94B22-51C4-40E9-95AE-734B0028ED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24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0F830-A859-4A57-B50A-CF07FEFE7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1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AE48C4-4716-4822-905F-C5CA25F085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2;%20&#1044;&#1085;&#1102;%20&#1055;&#1086;&#1073;&#1077;&#1076;&#1099;\-%20Okonchanie%20vojny%20%5bv%20chest'%209%20maya%5d%20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%20&#1044;&#1085;&#1102;%20&#1055;&#1086;&#1073;&#1077;&#1076;&#1099;\9%20maj%20-%20.mp3" TargetMode="Externa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%20&#1044;&#1085;&#1102;%20&#1055;&#1086;&#1073;&#1077;&#1076;&#1099;\155da79695c8.mp3" TargetMode="Externa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sovtime.ru/history/vov" TargetMode="External"/><Relationship Id="rId13" Type="http://schemas.openxmlformats.org/officeDocument/2006/relationships/hyperlink" Target="http://forum.ruswiss.ch/topic/33189-&#1072;&#1081;-&#1072;&#1081;-&#1072;&#1081;-&#1074;&#1086;&#1081;&#1085;&#1072;/page-28" TargetMode="External"/><Relationship Id="rId18" Type="http://schemas.openxmlformats.org/officeDocument/2006/relationships/hyperlink" Target="http://www.vgorode.ru/#/people/showPost/tId/5809834/postId/6853265/id/5809833" TargetMode="External"/><Relationship Id="rId26" Type="http://schemas.openxmlformats.org/officeDocument/2006/relationships/hyperlink" Target="http://www.visualrian.ru/ru/site/gallery/index/id/65920/context/%7b%22lightbox%22:%227261%22%7d/" TargetMode="External"/><Relationship Id="rId3" Type="http://schemas.openxmlformats.org/officeDocument/2006/relationships/hyperlink" Target="http://www.fkgpu.ru/help.php?ylazp=?u=51730" TargetMode="External"/><Relationship Id="rId21" Type="http://schemas.openxmlformats.org/officeDocument/2006/relationships/hyperlink" Target="http://www.wallpage.ru/oboi-1024x768-26979.php" TargetMode="External"/><Relationship Id="rId7" Type="http://schemas.openxmlformats.org/officeDocument/2006/relationships/hyperlink" Target="http://www.opentextnn.ru/archives/nn/govov/rise/" TargetMode="External"/><Relationship Id="rId12" Type="http://schemas.openxmlformats.org/officeDocument/2006/relationships/hyperlink" Target="http://www.klass39.ru/iz-fotoarxiva-velikoj-otechestvennoj-vojny-1941-1945g-g/" TargetMode="External"/><Relationship Id="rId17" Type="http://schemas.openxmlformats.org/officeDocument/2006/relationships/hyperlink" Target="http://heygv.ru/index.php?p=31&amp;photo_id=485" TargetMode="External"/><Relationship Id="rId25" Type="http://schemas.openxmlformats.org/officeDocument/2006/relationships/hyperlink" Target="http://torchu.ru/news/pobeda_kakoj_ejo_videli_v_1945_voennye_korrespondenty/2012-05-09-830" TargetMode="External"/><Relationship Id="rId2" Type="http://schemas.openxmlformats.org/officeDocument/2006/relationships/hyperlink" Target="http://www.rewalls.com/download/65295/1920x1200" TargetMode="External"/><Relationship Id="rId16" Type="http://schemas.openxmlformats.org/officeDocument/2006/relationships/hyperlink" Target="http://krabov.net/41758-velikaya-otechestvennaya-voyna-v-cvete-88-foto.html" TargetMode="External"/><Relationship Id="rId20" Type="http://schemas.openxmlformats.org/officeDocument/2006/relationships/hyperlink" Target="http://belgorod.tiu.ru/p8953683-sovetskij-tank-3485.html" TargetMode="External"/><Relationship Id="rId29" Type="http://schemas.openxmlformats.org/officeDocument/2006/relationships/hyperlink" Target="http://altaynews.kz/14483-selskie-veterany-vnesli-dengi-na-stroitelstvo-pamyatnika-geroyam-v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monitor.ru/news/812576a/" TargetMode="External"/><Relationship Id="rId11" Type="http://schemas.openxmlformats.org/officeDocument/2006/relationships/hyperlink" Target="http://www.theunknownwar.ru/maloizvestnyie_foto_vojnyi.html" TargetMode="External"/><Relationship Id="rId24" Type="http://schemas.openxmlformats.org/officeDocument/2006/relationships/hyperlink" Target="http://clipartmania.ru/gallery/weapon/59903-granata-oruzhie-2789.html" TargetMode="External"/><Relationship Id="rId32" Type="http://schemas.openxmlformats.org/officeDocument/2006/relationships/hyperlink" Target="http://li.road2moon.ru/journalshowcomments.php?jpostid=74769419&amp;journalid=917991&amp;go=next&amp;categ=0" TargetMode="External"/><Relationship Id="rId5" Type="http://schemas.openxmlformats.org/officeDocument/2006/relationships/hyperlink" Target="http://goodecology.ru/novosti/9-i-10-maya-veteranyi-smogut-besplatno-posetit-kievskie-kinoteatryi.html" TargetMode="External"/><Relationship Id="rId15" Type="http://schemas.openxmlformats.org/officeDocument/2006/relationships/hyperlink" Target="http://losinka.mos.ru/70-years-of-the-great-victory/70-years-of-victory/" TargetMode="External"/><Relationship Id="rId23" Type="http://schemas.openxmlformats.org/officeDocument/2006/relationships/hyperlink" Target="http://ru.ela.mobi/?text=&#1087;&#1091;&#1083;&#1103;" TargetMode="External"/><Relationship Id="rId28" Type="http://schemas.openxmlformats.org/officeDocument/2006/relationships/hyperlink" Target="http://portfele.ru/tw_files2/urls_4/149/d-148957/148957_html_m7b68ffb7.gif" TargetMode="External"/><Relationship Id="rId10" Type="http://schemas.openxmlformats.org/officeDocument/2006/relationships/hyperlink" Target="http://www.krasfun.ru/2011/05/1941-god-v-cherno-belyx-fotografiyax/" TargetMode="External"/><Relationship Id="rId19" Type="http://schemas.openxmlformats.org/officeDocument/2006/relationships/hyperlink" Target="http://aukro.ua/ShowItem2.php/itemNotFound/?item=4776038902&amp;title=samolet-heinkel-he-111-h-6-revell" TargetMode="External"/><Relationship Id="rId31" Type="http://schemas.openxmlformats.org/officeDocument/2006/relationships/hyperlink" Target="http://victory.rusarchives.ru/index.php/www.archives.gov.ua/Sections/Ukraine_60/www.ncprf.org/www.fotovideo.ru/art/portfolio/www.ncprf.org/www.ncprf.org/www.ncprf.org/index.php?p=31&amp;photo_id=2076" TargetMode="External"/><Relationship Id="rId4" Type="http://schemas.openxmlformats.org/officeDocument/2006/relationships/hyperlink" Target="http://www.visualrian.ru/ru/site/gallery/index/id/392681/context/%7b%22feature%22:%2234824%22%7d/" TargetMode="External"/><Relationship Id="rId9" Type="http://schemas.openxmlformats.org/officeDocument/2006/relationships/hyperlink" Target="http://ursa-tm.ru/forum/index.php?/gallery/sizes/5882-iakov-khalip-v-gorkie-dni-otstupleniia/large/" TargetMode="External"/><Relationship Id="rId14" Type="http://schemas.openxmlformats.org/officeDocument/2006/relationships/hyperlink" Target="http://tekss.ru/default/yroki/prezentaciya-na-temu-oruzhie-vov-62.html" TargetMode="External"/><Relationship Id="rId22" Type="http://schemas.openxmlformats.org/officeDocument/2006/relationships/hyperlink" Target="http://bastion-karpenko.ru/excalibur/" TargetMode="External"/><Relationship Id="rId27" Type="http://schemas.openxmlformats.org/officeDocument/2006/relationships/hyperlink" Target="http://www.tdsokol.ru/download.php?ynwq=/list/?id=1085/" TargetMode="External"/><Relationship Id="rId30" Type="http://schemas.openxmlformats.org/officeDocument/2006/relationships/hyperlink" Target="http://denpobeda.ucoz.ru/photo/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%20&#1044;&#1085;&#1102;%20&#1055;&#1086;&#1073;&#1077;&#1076;&#1099;\-%20Nachalo%20vojny%20%5bv%20chest'%209%20maya%5d%20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6070600" cy="1143000"/>
          </a:xfrm>
        </p:spPr>
        <p:txBody>
          <a:bodyPr/>
          <a:lstStyle/>
          <a:p>
            <a:endParaRPr lang="ru-RU" altLang="ru-RU" sz="2000" b="1" smtClean="0">
              <a:solidFill>
                <a:srgbClr val="B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5013325"/>
            <a:ext cx="4043362" cy="14398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i="1" smtClean="0"/>
              <a:t>Автор </a:t>
            </a:r>
            <a:r>
              <a:rPr lang="ru-RU" altLang="ru-RU" sz="1800" b="1" smtClean="0"/>
              <a:t>Капранова Елена Сергеевна,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воспитатель,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МБДОУ «Искровский детский сад"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Рязанский район.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95513" y="2133600"/>
            <a:ext cx="4608512" cy="277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ЭТО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НАША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ПОБЕДА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800000"/>
                </a:solidFill>
              </a:rPr>
              <a:t>ПОИГРАЕМ</a:t>
            </a:r>
          </a:p>
        </p:txBody>
      </p:sp>
      <p:pic>
        <p:nvPicPr>
          <p:cNvPr id="38916" name="Picture 4" descr="110887_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345362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620713"/>
            <a:ext cx="3251200" cy="114300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800000"/>
                </a:solidFill>
              </a:rPr>
              <a:t>МЫ НЕ СДАДИМСЯ!</a:t>
            </a:r>
          </a:p>
        </p:txBody>
      </p:sp>
      <p:pic>
        <p:nvPicPr>
          <p:cNvPr id="39940" name="Picture 4" descr="armia-czerwona-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51133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eibVB1EuC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55758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политика-песочница-политоты-Великая-Отечественная-Война-РККА-1574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15888"/>
            <a:ext cx="538321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Infantes rusos con armas automá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59075"/>
            <a:ext cx="4608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qEC1QihIk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50419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132bZ21551110-20N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15888"/>
            <a:ext cx="493236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3814762" cy="14700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800000"/>
                </a:solidFill>
              </a:rPr>
              <a:t>ПОБЕДА </a:t>
            </a:r>
            <a:br>
              <a:rPr lang="ru-RU" altLang="ru-RU" sz="3200" b="1" smtClean="0">
                <a:solidFill>
                  <a:srgbClr val="800000"/>
                </a:solidFill>
              </a:rPr>
            </a:br>
            <a:r>
              <a:rPr lang="ru-RU" altLang="ru-RU" sz="3200" b="1" smtClean="0">
                <a:solidFill>
                  <a:srgbClr val="800000"/>
                </a:solidFill>
              </a:rPr>
              <a:t>БУДЕТ </a:t>
            </a:r>
            <a:br>
              <a:rPr lang="ru-RU" altLang="ru-RU" sz="3200" b="1" smtClean="0">
                <a:solidFill>
                  <a:srgbClr val="800000"/>
                </a:solidFill>
              </a:rPr>
            </a:br>
            <a:r>
              <a:rPr lang="ru-RU" altLang="ru-RU" sz="3200" b="1" smtClean="0">
                <a:solidFill>
                  <a:srgbClr val="800000"/>
                </a:solidFill>
              </a:rPr>
              <a:t>ЗА НАМИ!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5373688"/>
            <a:ext cx="2746375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7000"/>
                </a:solidFill>
              </a:rPr>
              <a:t>Самолет</a:t>
            </a:r>
          </a:p>
        </p:txBody>
      </p:sp>
      <p:pic>
        <p:nvPicPr>
          <p:cNvPr id="47108" name="Picture 4" descr="m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610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763" y="5516563"/>
            <a:ext cx="2098675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7000"/>
                </a:solidFill>
              </a:rPr>
              <a:t>Танк</a:t>
            </a:r>
            <a:r>
              <a:rPr lang="ru-RU" altLang="ru-RU" smtClean="0"/>
              <a:t> </a:t>
            </a:r>
          </a:p>
        </p:txBody>
      </p:sp>
      <p:pic>
        <p:nvPicPr>
          <p:cNvPr id="45060" name="Picture 4" descr="2147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842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5157788"/>
            <a:ext cx="4043362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7000"/>
                </a:solidFill>
              </a:rPr>
              <a:t>Подводная лодка</a:t>
            </a:r>
            <a:r>
              <a:rPr lang="ru-RU" altLang="ru-RU" sz="4000" smtClean="0"/>
              <a:t> </a:t>
            </a:r>
          </a:p>
        </p:txBody>
      </p:sp>
      <p:pic>
        <p:nvPicPr>
          <p:cNvPr id="48132" name="Picture 4" descr="uboat-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6675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5445125"/>
            <a:ext cx="2746375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7000"/>
                </a:solidFill>
              </a:rPr>
              <a:t>Снаряд </a:t>
            </a:r>
          </a:p>
        </p:txBody>
      </p:sp>
      <p:pic>
        <p:nvPicPr>
          <p:cNvPr id="49156" name="Picture 4" descr="00001_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70500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3663" y="5445125"/>
            <a:ext cx="2027237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7000"/>
                </a:solidFill>
              </a:rPr>
              <a:t>Пуля </a:t>
            </a:r>
          </a:p>
        </p:txBody>
      </p:sp>
      <p:pic>
        <p:nvPicPr>
          <p:cNvPr id="50180" name="Picture 4" descr="Пу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620713"/>
            <a:ext cx="48244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5445125"/>
            <a:ext cx="28194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7000"/>
                </a:solidFill>
              </a:rPr>
              <a:t>Граната</a:t>
            </a:r>
            <a:r>
              <a:rPr lang="ru-RU" altLang="ru-RU" smtClean="0"/>
              <a:t> </a:t>
            </a:r>
          </a:p>
        </p:txBody>
      </p:sp>
      <p:pic>
        <p:nvPicPr>
          <p:cNvPr id="51204" name="Picture 4" descr="Chris-Secret-Wea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549275"/>
            <a:ext cx="41814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96e177b9ee666ca7ebb3eb67557ef9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2015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4504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554355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3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493236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66885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5545137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5116b0935f420e64c426df209d8d4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15888"/>
            <a:ext cx="37433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3741738" cy="14700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800000"/>
                </a:solidFill>
              </a:rPr>
              <a:t>МЫ </a:t>
            </a:r>
            <a:br>
              <a:rPr lang="ru-RU" altLang="ru-RU" b="1" i="1" smtClean="0">
                <a:solidFill>
                  <a:srgbClr val="800000"/>
                </a:solidFill>
              </a:rPr>
            </a:br>
            <a:r>
              <a:rPr lang="ru-RU" altLang="ru-RU" b="1" i="1" smtClean="0">
                <a:solidFill>
                  <a:srgbClr val="800000"/>
                </a:solidFill>
              </a:rPr>
              <a:t>ПОБЕДИЛИ!</a:t>
            </a:r>
          </a:p>
        </p:txBody>
      </p:sp>
      <p:pic>
        <p:nvPicPr>
          <p:cNvPr id="52232" name="- Okonchanie vojny [v chest' 9 maya]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51" fill="hold"/>
                                        <p:tgtEl>
                                          <p:spTgt spid="52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  <p:bldLst>
      <p:bldP spid="522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04499595_large_500626_50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561657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6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49228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908175" y="4581525"/>
            <a:ext cx="15097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800000"/>
                </a:solidFill>
              </a:rPr>
              <a:t>УРА!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wpid-kF9DM-cR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7513"/>
            <a:ext cx="5256212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viy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879725"/>
            <a:ext cx="40703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588125" y="620713"/>
            <a:ext cx="1509713" cy="14700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800000"/>
                </a:solidFill>
              </a:rPr>
              <a:t>УРА!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707b1eb7e66d6412091d6a76363657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24862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9 maj -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45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508500"/>
            <a:ext cx="3322638" cy="1143000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800000"/>
                </a:solidFill>
              </a:rPr>
              <a:t>ПОЧТИМ </a:t>
            </a:r>
            <a:br>
              <a:rPr lang="ru-RU" altLang="ru-RU" sz="2800" b="1" i="1" smtClean="0">
                <a:solidFill>
                  <a:srgbClr val="800000"/>
                </a:solidFill>
              </a:rPr>
            </a:br>
            <a:r>
              <a:rPr lang="ru-RU" altLang="ru-RU" sz="2800" b="1" i="1" smtClean="0">
                <a:solidFill>
                  <a:srgbClr val="800000"/>
                </a:solidFill>
              </a:rPr>
              <a:t>ПАМЯТЬ </a:t>
            </a:r>
            <a:br>
              <a:rPr lang="ru-RU" altLang="ru-RU" sz="2800" b="1" i="1" smtClean="0">
                <a:solidFill>
                  <a:srgbClr val="800000"/>
                </a:solidFill>
              </a:rPr>
            </a:br>
            <a:r>
              <a:rPr lang="ru-RU" altLang="ru-RU" sz="2800" b="1" i="1" smtClean="0">
                <a:solidFill>
                  <a:srgbClr val="800000"/>
                </a:solidFill>
              </a:rPr>
              <a:t>ПОГИБШИХ</a:t>
            </a:r>
            <a:br>
              <a:rPr lang="ru-RU" altLang="ru-RU" sz="2800" b="1" i="1" smtClean="0">
                <a:solidFill>
                  <a:srgbClr val="800000"/>
                </a:solidFill>
              </a:rPr>
            </a:br>
            <a:r>
              <a:rPr lang="ru-RU" altLang="ru-RU" sz="2800" b="1" i="1" smtClean="0">
                <a:solidFill>
                  <a:srgbClr val="800000"/>
                </a:solidFill>
              </a:rPr>
              <a:t>НА ВОЙНЕ</a:t>
            </a:r>
            <a:r>
              <a:rPr lang="ru-RU" altLang="ru-RU" sz="4000" smtClean="0"/>
              <a:t> </a:t>
            </a:r>
          </a:p>
        </p:txBody>
      </p:sp>
      <p:pic>
        <p:nvPicPr>
          <p:cNvPr id="58373" name="Picture 5" descr="article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7433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934a3e8684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53276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971550" y="1341438"/>
            <a:ext cx="3313113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ДНЁМ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ПОБЕДЫ!</a:t>
            </a:r>
          </a:p>
        </p:txBody>
      </p:sp>
      <p:pic>
        <p:nvPicPr>
          <p:cNvPr id="59398" name="Picture 6" descr="s3img_160626024_59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39671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155da79695c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29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</p:childTnLst>
        </p:cTn>
      </p:par>
    </p:tnLst>
    <p:bldLst>
      <p:bldP spid="593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66738"/>
          </a:xfrm>
        </p:spPr>
        <p:txBody>
          <a:bodyPr/>
          <a:lstStyle/>
          <a:p>
            <a:r>
              <a:rPr lang="ru-RU" altLang="ru-RU" sz="2800" i="1" smtClean="0">
                <a:solidFill>
                  <a:srgbClr val="FF3300"/>
                </a:solidFill>
              </a:rPr>
              <a:t>Список использованных источников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68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2: </a:t>
            </a:r>
            <a:r>
              <a:rPr lang="ru-RU" altLang="ru-RU" sz="1100" smtClean="0">
                <a:hlinkClick r:id="rId2"/>
              </a:rPr>
              <a:t>http://www.rewalls.com/download/65295/1920x1200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4: </a:t>
            </a:r>
            <a:r>
              <a:rPr lang="ru-RU" altLang="ru-RU" sz="1100" smtClean="0">
                <a:hlinkClick r:id="rId3"/>
              </a:rPr>
              <a:t>http://www.fkgpu.ru/help.php?ylazp=?u=51730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4"/>
              </a:rPr>
              <a:t>http://www.visualrian.ru/ru/site/gallery/index/id/392681/context/%7B"feature"%3A"34824"%7D/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5: </a:t>
            </a:r>
            <a:r>
              <a:rPr lang="ru-RU" altLang="ru-RU" sz="1100" smtClean="0">
                <a:hlinkClick r:id="rId5"/>
              </a:rPr>
              <a:t>http://goodecology.ru/novosti/9-i-10-maya-veteranyi-smogut-besplatno-posetit-kievskie-kinoteatryi.html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6"/>
              </a:rPr>
              <a:t>http://www.upmonitor.ru/news/812576a/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6: </a:t>
            </a:r>
            <a:r>
              <a:rPr lang="ru-RU" altLang="ru-RU" sz="1100" smtClean="0">
                <a:hlinkClick r:id="rId7"/>
              </a:rPr>
              <a:t>http://www.opentextnn.ru/archives/nn/govov/rise/</a:t>
            </a:r>
            <a:r>
              <a:rPr lang="ru-RU" altLang="ru-RU" sz="1100" smtClean="0"/>
              <a:t>   </a:t>
            </a:r>
            <a:r>
              <a:rPr lang="ru-RU" altLang="ru-RU" sz="1100" smtClean="0">
                <a:hlinkClick r:id="rId8"/>
              </a:rPr>
              <a:t>http://sovtime.ru/history/vov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7: </a:t>
            </a:r>
            <a:r>
              <a:rPr lang="ru-RU" altLang="ru-RU" sz="1100" smtClean="0">
                <a:hlinkClick r:id="rId9"/>
              </a:rPr>
              <a:t>http://ursa-tm.ru/forum/index.php?/gallery/sizes/5882-iakov-khalip-v-gorkie-dni-otstupleniia/large/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8: </a:t>
            </a:r>
            <a:r>
              <a:rPr lang="ru-RU" altLang="ru-RU" sz="1100" smtClean="0">
                <a:hlinkClick r:id="rId10"/>
              </a:rPr>
              <a:t>http://www.krasfun.ru/2011/05/1941-god-v-cherno-belyx-fotografiyax/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11"/>
              </a:rPr>
              <a:t>http://www.theunknownwar.ru/maloizvestnyie_foto_vojnyi.html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9: </a:t>
            </a:r>
            <a:r>
              <a:rPr lang="ru-RU" altLang="ru-RU" sz="1100" smtClean="0">
                <a:hlinkClick r:id="rId12"/>
              </a:rPr>
              <a:t>http://www.klass39.ru/iz-fotoarxiva-velikoj-otechestvennoj-vojny-1941-1945g-g/</a:t>
            </a:r>
            <a:r>
              <a:rPr lang="ru-RU" altLang="ru-RU" sz="1100" smtClean="0"/>
              <a:t> </a:t>
            </a:r>
            <a:r>
              <a:rPr lang="ru-RU" altLang="ru-RU" sz="1100" smtClean="0">
                <a:hlinkClick r:id="rId7"/>
              </a:rPr>
              <a:t>http://www.opentextnn.ru/archives/nn/govov/rise/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10: </a:t>
            </a:r>
            <a:r>
              <a:rPr lang="ru-RU" altLang="ru-RU" sz="1100" smtClean="0">
                <a:hlinkClick r:id="rId13"/>
              </a:rPr>
              <a:t>http://forum.ruswiss.ch/topic/33189-ай-ай-ай-война/page-28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11: </a:t>
            </a:r>
            <a:r>
              <a:rPr lang="ru-RU" altLang="ru-RU" sz="1100" smtClean="0">
                <a:hlinkClick r:id="rId7"/>
              </a:rPr>
              <a:t>http://www.opentextnn.ru/archives/nn/govov/rise/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 </a:t>
            </a:r>
            <a:r>
              <a:rPr lang="ru-RU" altLang="ru-RU" sz="1100" smtClean="0">
                <a:hlinkClick r:id="rId14"/>
              </a:rPr>
              <a:t>http://tekss.ru/default/yroki/prezentaciya-na-temu-oruzhie-vov-62.html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12: </a:t>
            </a:r>
            <a:r>
              <a:rPr lang="ru-RU" altLang="ru-RU" sz="1100" smtClean="0">
                <a:hlinkClick r:id="rId15"/>
              </a:rPr>
              <a:t>http://losinka.mos.ru/70-years-of-the-great-victory/70-years-of-victory/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16"/>
              </a:rPr>
              <a:t>http://krabov.net/41758-velikaya-otechestvennaya-voyna-v-cvete-88-foto.html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13: </a:t>
            </a:r>
            <a:r>
              <a:rPr lang="ru-RU" altLang="ru-RU" sz="1100" smtClean="0">
                <a:hlinkClick r:id="rId17"/>
              </a:rPr>
              <a:t>http://heygv.ru/index.php?p=31&amp;photo_id=485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18"/>
              </a:rPr>
              <a:t>http://www.vgorode.ru/#/people/showPost/tId/5809834/postId/6853265/id/5809833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14: </a:t>
            </a:r>
            <a:r>
              <a:rPr lang="ru-RU" altLang="ru-RU" sz="1100" smtClean="0">
                <a:hlinkClick r:id="rId19"/>
              </a:rPr>
              <a:t>http://aukro.ua/ShowItem2.php/itemNotFound/?item=4776038902&amp;title=samolet-heinkel-he-111-h-6-revell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15: </a:t>
            </a:r>
            <a:r>
              <a:rPr lang="ru-RU" altLang="ru-RU" sz="1100" smtClean="0">
                <a:hlinkClick r:id="rId20"/>
              </a:rPr>
              <a:t>http://belgorod.tiu.ru/p8953683-sovetskij-tank-3485.html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16: </a:t>
            </a:r>
            <a:r>
              <a:rPr lang="ru-RU" altLang="ru-RU" sz="1100" smtClean="0">
                <a:hlinkClick r:id="rId21"/>
              </a:rPr>
              <a:t>http://www.wallpage.ru/oboi-1024x768-26979.php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17: </a:t>
            </a:r>
            <a:r>
              <a:rPr lang="ru-RU" altLang="ru-RU" sz="1100" smtClean="0">
                <a:hlinkClick r:id="rId22"/>
              </a:rPr>
              <a:t>http://bastion-karpenko.ru/excalibur/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18: </a:t>
            </a:r>
            <a:r>
              <a:rPr lang="ru-RU" altLang="ru-RU" sz="1100" smtClean="0">
                <a:hlinkClick r:id="rId23"/>
              </a:rPr>
              <a:t>http://ru.ela.mobi/?text=пуля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19: </a:t>
            </a:r>
            <a:r>
              <a:rPr lang="ru-RU" altLang="ru-RU" sz="1100" smtClean="0">
                <a:hlinkClick r:id="rId24"/>
              </a:rPr>
              <a:t>http://clipartmania.ru/gallery/weapon/59903-granata-oruzhie-2789.html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20: </a:t>
            </a:r>
            <a:r>
              <a:rPr lang="ru-RU" altLang="ru-RU" sz="1100" smtClean="0">
                <a:hlinkClick r:id="rId12"/>
              </a:rPr>
              <a:t>http://www.klass39.ru/iz-fotoarxiva-velikoj-otechestvennoj-vojny-1941-1945g-g/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21: </a:t>
            </a:r>
            <a:r>
              <a:rPr lang="ru-RU" altLang="ru-RU" sz="1100" smtClean="0">
                <a:hlinkClick r:id="rId25"/>
              </a:rPr>
              <a:t>http://torchu.ru/news/pobeda_kakoj_ejo_videli_v_1945_voennye_korrespondenty/2012-05-09-830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26"/>
              </a:rPr>
              <a:t>http://www.visualrian.ru/ru/site/gallery/index/id/65920/context/%7B"lightbox"%3A"7261"%7D/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22: </a:t>
            </a:r>
            <a:r>
              <a:rPr lang="ru-RU" altLang="ru-RU" sz="1100" smtClean="0">
                <a:hlinkClick r:id="rId27"/>
              </a:rPr>
              <a:t>http://www.tdsokol.ru/download.php?ynwq=/list/?id=1085/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23: </a:t>
            </a:r>
            <a:r>
              <a:rPr lang="ru-RU" altLang="ru-RU" sz="1100" smtClean="0">
                <a:hlinkClick r:id="rId28"/>
              </a:rPr>
              <a:t>http://portfele.ru/tw_files2/urls_4/149/d-148957/148957_html_m7b68ffb7.gif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25"/>
              </a:rPr>
              <a:t>http://torchu.ru/news/pobeda_kakoj_ejo_videli_v_1945_voennye_korrespondenty/2012-05-09-830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24: </a:t>
            </a:r>
            <a:r>
              <a:rPr lang="ru-RU" altLang="ru-RU" sz="1100" smtClean="0">
                <a:hlinkClick r:id="rId29"/>
              </a:rPr>
              <a:t>http://altaynews.kz/14483-selskie-veterany-vnesli-dengi-na-stroitelstvo-pamyatnika-geroyam-vov.html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25: </a:t>
            </a:r>
            <a:r>
              <a:rPr lang="ru-RU" altLang="ru-RU" sz="1100" smtClean="0">
                <a:hlinkClick r:id="rId30"/>
              </a:rPr>
              <a:t>http://denpobeda.ucoz.ru/photo/1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>
                <a:hlinkClick r:id="rId31"/>
              </a:rPr>
              <a:t>http://victory.rusarchives.ru/index.php/www.archives.gov.ua/Sections/Ukraine_60/www.ncprf.org/www.fotovideo.ru/art/portfolio/www.ncprf.org/www.ncprf.org/www.ncprf.org/index.php?p=31&amp;photo_id=2076</a:t>
            </a:r>
            <a:endParaRPr lang="ru-RU" altLang="ru-RU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100" smtClean="0"/>
              <a:t>Слайд 26: </a:t>
            </a:r>
            <a:r>
              <a:rPr lang="ru-RU" altLang="ru-RU" sz="1100" smtClean="0">
                <a:hlinkClick r:id="rId32"/>
              </a:rPr>
              <a:t>http://li.road2moon.ru/journalshowcomments.php?jpostid=74769419&amp;journalid=917991&amp;go=next&amp;categ=0</a:t>
            </a:r>
            <a:endParaRPr lang="ru-RU" altLang="ru-RU" sz="11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 rot="5400000">
            <a:off x="-900906" y="2637632"/>
            <a:ext cx="4897437" cy="1295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9МАЯ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3348038" y="1196975"/>
            <a:ext cx="3600450" cy="1223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 Е Н Ь</a:t>
            </a:r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3059113" y="2636838"/>
            <a:ext cx="4392612" cy="1274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549275"/>
            <a:ext cx="3178175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B00000"/>
                </a:solidFill>
              </a:rPr>
              <a:t>НАШИ</a:t>
            </a:r>
            <a:br>
              <a:rPr lang="ru-RU" altLang="ru-RU" sz="3600" b="1" smtClean="0">
                <a:solidFill>
                  <a:srgbClr val="B00000"/>
                </a:solidFill>
              </a:rPr>
            </a:br>
            <a:r>
              <a:rPr lang="ru-RU" altLang="ru-RU" sz="3600" b="1" smtClean="0">
                <a:solidFill>
                  <a:srgbClr val="B00000"/>
                </a:solidFill>
              </a:rPr>
              <a:t>ВЕТИРАНЫ</a:t>
            </a:r>
            <a:r>
              <a:rPr lang="ru-RU" altLang="ru-RU" sz="4000" smtClean="0"/>
              <a:t> </a:t>
            </a:r>
          </a:p>
        </p:txBody>
      </p:sp>
      <p:pic>
        <p:nvPicPr>
          <p:cNvPr id="32772" name="Picture 4" descr="4b57ce191e4f29cd54407f13963949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518477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28da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532765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86957832_pb110509victorydayps2photoblog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15888"/>
            <a:ext cx="54340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worldwar2_veterans_moscow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554513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5288" y="1125538"/>
            <a:ext cx="3178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B00000"/>
                </a:solidFill>
              </a:rPr>
              <a:t>НАША</a:t>
            </a:r>
            <a:br>
              <a:rPr lang="ru-RU" altLang="ru-RU" sz="3600" b="1">
                <a:solidFill>
                  <a:srgbClr val="B00000"/>
                </a:solidFill>
              </a:rPr>
            </a:br>
            <a:r>
              <a:rPr lang="ru-RU" altLang="ru-RU" sz="3600" b="1">
                <a:solidFill>
                  <a:srgbClr val="B00000"/>
                </a:solidFill>
              </a:rPr>
              <a:t>ГОРДОСТЬ</a:t>
            </a:r>
            <a:endParaRPr lang="ru-RU" altLang="ru-RU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286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2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37798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0_2af6a_5878d33f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4176712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- Nachalo vojny [v chest' 9 maya]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53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941888"/>
            <a:ext cx="3467100" cy="114300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B00000"/>
                </a:solidFill>
              </a:rPr>
              <a:t>БЕЗПОЩАДНАЯ</a:t>
            </a:r>
            <a:br>
              <a:rPr lang="ru-RU" altLang="ru-RU" sz="3200" b="1" i="1" smtClean="0">
                <a:solidFill>
                  <a:srgbClr val="B00000"/>
                </a:solidFill>
              </a:rPr>
            </a:br>
            <a:r>
              <a:rPr lang="ru-RU" altLang="ru-RU" sz="3200" b="1" i="1" smtClean="0">
                <a:solidFill>
                  <a:srgbClr val="B00000"/>
                </a:solidFill>
              </a:rPr>
              <a:t>ВОЙНА</a:t>
            </a:r>
          </a:p>
        </p:txBody>
      </p:sp>
      <p:pic>
        <p:nvPicPr>
          <p:cNvPr id="35845" name="Picture 5" descr="get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38877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2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90525"/>
            <a:ext cx="575945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298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438" y="2060575"/>
            <a:ext cx="55165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2567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4721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b374cb8a35ad2e2c5998fd51b92582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1482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2076_132504145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492375"/>
            <a:ext cx="4787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262</TotalTime>
  <Words>271</Words>
  <Application>Microsoft Office PowerPoint</Application>
  <PresentationFormat>Экран (4:3)</PresentationFormat>
  <Paragraphs>63</Paragraphs>
  <Slides>27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День Победы_06</vt:lpstr>
      <vt:lpstr>Презентация PowerPoint</vt:lpstr>
      <vt:lpstr>Презентация PowerPoint</vt:lpstr>
      <vt:lpstr>Презентация PowerPoint</vt:lpstr>
      <vt:lpstr>НАШИ ВЕТИРАНЫ </vt:lpstr>
      <vt:lpstr>Презентация PowerPoint</vt:lpstr>
      <vt:lpstr>Презентация PowerPoint</vt:lpstr>
      <vt:lpstr>БЕЗПОЩАДНАЯ ВОЙНА</vt:lpstr>
      <vt:lpstr>Презентация PowerPoint</vt:lpstr>
      <vt:lpstr>Презентация PowerPoint</vt:lpstr>
      <vt:lpstr>ПОИГРАЕМ</vt:lpstr>
      <vt:lpstr>МЫ НЕ СДАДИМСЯ!</vt:lpstr>
      <vt:lpstr>Презентация PowerPoint</vt:lpstr>
      <vt:lpstr>ПОБЕДА  БУДЕТ  ЗА НАМИ!</vt:lpstr>
      <vt:lpstr>Самолет</vt:lpstr>
      <vt:lpstr>Танк </vt:lpstr>
      <vt:lpstr>Подводная лодка </vt:lpstr>
      <vt:lpstr>Снаряд </vt:lpstr>
      <vt:lpstr>Пуля </vt:lpstr>
      <vt:lpstr>Граната </vt:lpstr>
      <vt:lpstr>Презентация PowerPoint</vt:lpstr>
      <vt:lpstr>МЫ  ПОБЕДИЛИ!</vt:lpstr>
      <vt:lpstr>Презентация PowerPoint</vt:lpstr>
      <vt:lpstr>УРА!</vt:lpstr>
      <vt:lpstr>Презентация PowerPoint</vt:lpstr>
      <vt:lpstr>ПОЧТИМ  ПАМЯТЬ  ПОГИБШИХ НА ВОЙНЕ </vt:lpstr>
      <vt:lpstr>Презентация PowerPoint</vt:lpstr>
      <vt:lpstr>Список использованных источников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Svetlyachok</cp:lastModifiedBy>
  <cp:revision>27</cp:revision>
  <dcterms:created xsi:type="dcterms:W3CDTF">2013-03-16T20:41:41Z</dcterms:created>
  <dcterms:modified xsi:type="dcterms:W3CDTF">2020-12-08T06:37:01Z</dcterms:modified>
</cp:coreProperties>
</file>