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7BD-38A5-4D72-915E-4E9865C4DEAA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DB8D-A2BE-4739-ADBD-5FDC66EF3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7BD-38A5-4D72-915E-4E9865C4DEAA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DB8D-A2BE-4739-ADBD-5FDC66EF3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7BD-38A5-4D72-915E-4E9865C4DEAA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DB8D-A2BE-4739-ADBD-5FDC66EF3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7BD-38A5-4D72-915E-4E9865C4DEAA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DB8D-A2BE-4739-ADBD-5FDC66EF3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7BD-38A5-4D72-915E-4E9865C4DEAA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DB8D-A2BE-4739-ADBD-5FDC66EF3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7BD-38A5-4D72-915E-4E9865C4DEAA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DB8D-A2BE-4739-ADBD-5FDC66EF3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7BD-38A5-4D72-915E-4E9865C4DEAA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DB8D-A2BE-4739-ADBD-5FDC66EF3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7BD-38A5-4D72-915E-4E9865C4DEAA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DB8D-A2BE-4739-ADBD-5FDC66EF3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7BD-38A5-4D72-915E-4E9865C4DEAA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DB8D-A2BE-4739-ADBD-5FDC66EF3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7BD-38A5-4D72-915E-4E9865C4DEAA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DB8D-A2BE-4739-ADBD-5FDC66EF3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7BD-38A5-4D72-915E-4E9865C4DEAA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DB8D-A2BE-4739-ADBD-5FDC66EF3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997BD-38A5-4D72-915E-4E9865C4DEAA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7DB8D-A2BE-4739-ADBD-5FDC66EF3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« </a:t>
            </a:r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  <a:t>В гостях у сказки»</a:t>
            </a:r>
          </a:p>
          <a:p>
            <a:endParaRPr lang="ru-RU" sz="60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>
              <a:buNone/>
            </a:pPr>
            <a:endParaRPr lang="ru-RU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>
              <a:buNone/>
            </a:pP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  <a:p>
            <a:pPr algn="r">
              <a:buNone/>
            </a:pPr>
            <a:endParaRPr lang="ru-RU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>
              <a:buNone/>
            </a:pP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  <a:p>
            <a:pPr algn="r">
              <a:buNone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Выполнила:</a:t>
            </a:r>
          </a:p>
          <a:p>
            <a:pPr algn="r">
              <a:buNone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Воспитатель </a:t>
            </a:r>
          </a:p>
          <a:p>
            <a:pPr algn="r">
              <a:buNone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Зайцева Оксана Игоревна</a:t>
            </a: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620688"/>
            <a:ext cx="1152128" cy="27363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Содержимое 3" descr="02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1331" y="260648"/>
            <a:ext cx="2143140" cy="3810027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Рисунок 4" descr="02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476672"/>
            <a:ext cx="2714612" cy="2571768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04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3264" y="4365104"/>
            <a:ext cx="4071934" cy="2290463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8" name="Рисунок 7" descr="116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66" y="3332651"/>
            <a:ext cx="2613852" cy="3525349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Рисунок 8" descr="064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915" y="260648"/>
            <a:ext cx="2071703" cy="276227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Рисунок 9" descr="153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6644" y="3429000"/>
            <a:ext cx="1727893" cy="307181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Драматизация сказки «Колобок»</a:t>
            </a:r>
            <a:endParaRPr lang="ru-RU" dirty="0"/>
          </a:p>
        </p:txBody>
      </p:sp>
      <p:pic>
        <p:nvPicPr>
          <p:cNvPr id="4" name="Содержимое 3" descr="1039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5929" y="3741052"/>
            <a:ext cx="1800213" cy="2891099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Рисунок 4" descr="110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3741053"/>
            <a:ext cx="1861853" cy="2891099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8" name="Рисунок 7" descr="106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908720"/>
            <a:ext cx="4286280" cy="2411032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Рисунок 8" descr="111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1788427"/>
            <a:ext cx="2196704" cy="3905252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Работа с родителями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01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-10800000">
            <a:off x="395536" y="4139735"/>
            <a:ext cx="4332440" cy="2471742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Picture 2" descr="C:\Users\User\Downloads\IMG_20201118_114234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4149080"/>
            <a:ext cx="3786214" cy="247174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90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1340768"/>
            <a:ext cx="4143372" cy="2330647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Создание альбома рисунков«Мой любимый сказочный герой»</a:t>
            </a:r>
            <a:endParaRPr lang="ru-RU" dirty="0"/>
          </a:p>
        </p:txBody>
      </p:sp>
      <p:pic>
        <p:nvPicPr>
          <p:cNvPr id="6" name="Содержимое 5" descr="00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6996" y="3818219"/>
            <a:ext cx="1776996" cy="2886959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Рисунок 6" descr="00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10800000">
            <a:off x="5815954" y="1657531"/>
            <a:ext cx="3048022" cy="1714512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8" name="Рисунок 7" descr="00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5400000">
            <a:off x="996684" y="991020"/>
            <a:ext cx="1691313" cy="3024336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Рисунок 8" descr="008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5400000">
            <a:off x="6657781" y="4368734"/>
            <a:ext cx="2886958" cy="1785932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Рисунок 9" descr="009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5400000">
            <a:off x="4572112" y="4333005"/>
            <a:ext cx="2886959" cy="1857388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Рисунок 10" descr="012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5400000">
            <a:off x="3480057" y="1647038"/>
            <a:ext cx="2183887" cy="1725352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Рисунок 11" descr="011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5400000">
            <a:off x="398861" y="4410291"/>
            <a:ext cx="2886958" cy="1643056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Поделки сказочного мира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8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6689" y="1268760"/>
            <a:ext cx="1737557" cy="2071702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Рисунок 4" descr="76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1055" y="3573016"/>
            <a:ext cx="1928826" cy="3140992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77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117" y="2157023"/>
            <a:ext cx="2330651" cy="414338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Рисунок 6" descr="773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4169" y="2157023"/>
            <a:ext cx="2357440" cy="4191004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Праздник «Осень»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DSCN954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1844824"/>
            <a:ext cx="4968552" cy="3897316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DSCN953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1324" y="4831317"/>
            <a:ext cx="2613325" cy="1808351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Рисунок 6" descr="DSCN952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127" y="934001"/>
            <a:ext cx="2428860" cy="1821645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Рисунок 4" descr="DSCN951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2880234"/>
            <a:ext cx="2428860" cy="1826495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Детям была интересна и близка тематика проекта, поэтому дети с удовольствием принимали участие во всех мероприятиях: слушали сказки, с удовольствием рассматривали иллюстрации в книгах, самостоятельно разыгрывали знакомые сказки с помощью игрушек, различных видов театра, с удовольствием раскрашивали раскраски, рисовали и лепили сказочных героев, играли в различные игры. Дети стали дружнее; чаще приходят друг другу на помощь. Родители поддержали педагогов, проявили инициативу и творчество в изготовлении альбома рисунков «Мой любимый сказочный герой» (совместно с детьми); приняли активное участие в обсуждении вопросов о детском чтении. Таким образом, проделанная в ходе проекта работа, дала положительный результат не только в познавательном, речевом, но и в духовно – нравственном развитии детей; а так же способствовала возникновению интереса и желания у родителей принять участие в проекте «В гостях у сказки»; сблизила детей, родителей и педагогов нашей  группы.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20688"/>
            <a:ext cx="8249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Тип проекта: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познавательно – речевой (в рамках этого проекта у детей формируются навыки самостоятельности, активности, расширяются нравственные представления о проявлении добра и зла. Эффективно развивается творческое и познавательное мышление дошкольника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Образовательные области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познавательное развитие, социально развитие, художественно –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эсте– коммуникативное развитие, речевое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тическое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развитие, физическое развитие.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Сроки реализации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краткосрочный.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just"/>
            <a:endParaRPr lang="en-US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дети второй младшей группы, воспитатели, родители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>
                <a:solidFill>
                  <a:schemeClr val="bg2">
                    <a:lumMod val="10000"/>
                  </a:schemeClr>
                </a:solidFill>
              </a:rPr>
              <a:t>Детство – самая прекрасная и беззаботная пора. Множество открытий готовит каждый шаг ребёнка, каждый его прожитый день. Детство можно назвать возрастом «поэтическим». Однако ребенку, словно поэту с его тонкой организацией, незнакомы трудности и проблемы жизни. Он видит мир в цветах и ярких красках. Жизнь маленького человека состоит из фантазий, игр и ярких образов, которыми он украшает окружающий мир. Хотелось бы обратиться к высказываниям великих педагогов-новаторов. Так Василий Александрович Сухомлинский утверждал, что детство – каждодневное открытие мира и поэтому надо сделать так, чтобы оно стало, прежде всего, познанием человека и Отечества, их красоты и величия.</a:t>
            </a:r>
          </a:p>
          <a:p>
            <a:r>
              <a:rPr lang="ru-RU" sz="3800" dirty="0">
                <a:solidFill>
                  <a:schemeClr val="bg2">
                    <a:lumMod val="10000"/>
                  </a:schemeClr>
                </a:solidFill>
              </a:rPr>
              <a:t>Именно народные сказки сберегли ту общую человеческую мораль, которую, увы, сегодня многие утратили, надеюсь, что не безвозвратно</a:t>
            </a:r>
            <a:r>
              <a:rPr lang="ru-RU" sz="38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ru-RU" sz="3800" dirty="0">
                <a:solidFill>
                  <a:schemeClr val="bg2">
                    <a:lumMod val="10000"/>
                  </a:schemeClr>
                </a:solidFill>
              </a:rPr>
              <a:t> Поэтому я твёрдо убеждена, что работу по духовно – нравственному развитию детей раннего возраста необходимо начинать именно с интереса к сказкам.</a:t>
            </a:r>
          </a:p>
          <a:p>
            <a:endParaRPr lang="ru-RU" sz="38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 и задачи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Исходя из проблемы, я поставила перед собой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цель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Изучение народной сказки, как средство духовно-нравственного воспитания дошкольника. Воспитывать чувство долга, справедливости, ответственности, милосердия и других духовно-нравственных качеств. 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Для достижения данной цели я наметила следующие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задачи: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1.Изучить методическую литературу по данной теме;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2.Выявить возрастные особенности духовно-нравственного воспитания детей – дошкольников;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3.Создать необходимые условия для знакомства детей  с русскими народными сказками.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4.Развивать умение сравнивать и анализировать поступки сказочных героев, учить давать оценку поведению героев.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5.Подобрать диагностические материалы, направленные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на отслеживание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уровня воспитания нравственных качеств детей.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6.Помочь родителям понять ценность сказки, ее первенствующую роль в воспитании сегодняшнего и, в особенности, завтрашнего человека.</a:t>
            </a:r>
          </a:p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Этапы работы: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16890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Изучение литературы по теме;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2.Уточнение формулировок проблемы, темы, целей и задач;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Консультация для родителей через папки-передвижки, статьи;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5.Анкетирование родителей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, «Роль сказки в духовно-нравственном воспитании»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1.Работа с детьми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Работа с родителями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1.Итоговое мероприятие «Драматизация сказки «Колобок».</a:t>
            </a:r>
          </a:p>
          <a:p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Познавательное развитие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" name="Содержимое 8" descr="08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4221088"/>
            <a:ext cx="2880320" cy="2524945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26" name="Picture 2" descr="C:\Users\User\Desktop\2младшая\0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7800" y="1384294"/>
            <a:ext cx="1371600" cy="243840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Рисунок 10" descr="08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926" y="3096450"/>
            <a:ext cx="1928812" cy="3428999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Рисунок 11" descr="059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8006" y="1532738"/>
            <a:ext cx="1843994" cy="3278211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3" name="Рисунок 12" descr="081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9321" y="1384294"/>
            <a:ext cx="1401971" cy="2492393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2357422" y="5072074"/>
            <a:ext cx="29289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игра-пазл «Сказки»;</a:t>
            </a:r>
            <a:endParaRPr lang="ru-RU" dirty="0" smtClean="0">
              <a:latin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</a:rPr>
              <a:t>-Дидактические игры «Отгадай сказку», «Из какой сказки герой? », «Чей костюм» и т.д.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Чтение художественной литературы</a:t>
            </a:r>
            <a:endParaRPr lang="ru-RU" dirty="0"/>
          </a:p>
        </p:txBody>
      </p:sp>
      <p:pic>
        <p:nvPicPr>
          <p:cNvPr id="6" name="Рисунок 5" descr="02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217" y="4363688"/>
            <a:ext cx="3238491" cy="2428868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Рисунок 8" descr="06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6216" y="1345901"/>
            <a:ext cx="2286016" cy="3048022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Содержимое 4" descr="027.jpg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840" y="2564904"/>
            <a:ext cx="3539274" cy="2654455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3571868" y="5286388"/>
            <a:ext cx="54292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Чтение, прослушивание и просмотр сказок (аудиозаписи и видеозаписи): "Колобок", "Репка", "Теремок", "Маша и Медведь», «Гуси-Лебеди», «Волк и семеро козлят», «Сказка об умном мышонке», «Кот и лиса и т. д.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Разгадывание загадок про сказки и сказочных героев.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18" y="1500174"/>
            <a:ext cx="3929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с детьми: «Моя любимая сказка», «Мой любимый сказочный герой», «Правила общения с книгой», «Кто пишет сказки?» «Кто рисует иллюстрации к сказкам?».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dirty="0"/>
          </a:p>
        </p:txBody>
      </p:sp>
      <p:pic>
        <p:nvPicPr>
          <p:cNvPr id="4" name="Содержимое 3" descr="03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8031" y="1696092"/>
            <a:ext cx="2505079" cy="3340105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Рисунок 4" descr="03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192" y="3300426"/>
            <a:ext cx="2464593" cy="3286124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03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8271" y="3789040"/>
            <a:ext cx="1371600" cy="243840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Рисунок 6" descr="26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845" y="5279566"/>
            <a:ext cx="2438400" cy="137160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4701909" y="1556792"/>
            <a:ext cx="40719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по лепке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«Пирожки для бабушки и дедушки».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по рисованию 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«Домик для зайчика»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Театральная деятельность</a:t>
            </a:r>
            <a:endParaRPr lang="ru-RU" dirty="0"/>
          </a:p>
        </p:txBody>
      </p:sp>
      <p:pic>
        <p:nvPicPr>
          <p:cNvPr id="4" name="Содержимое 3" descr="02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232" y="1484785"/>
            <a:ext cx="1722196" cy="2730033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Рисунок 4" descr="01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381083"/>
            <a:ext cx="4572000" cy="228600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47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4077072"/>
            <a:ext cx="2427373" cy="2566638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Рисунок 6" descr="2528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7603" y="4214818"/>
            <a:ext cx="2260215" cy="2286016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500694" y="4357694"/>
            <a:ext cx="33575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 «У медведя во бору», «Лиса» «Море волнуется раз» «Зайцы и волк». «Гуси», «Зайка беленький сидит…», «Мыши и кот»,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Подражательные движения характерные животным: ходьба, бег, прыжки (заяц, волк, медведь, лиса).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495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 Unicode MS</vt:lpstr>
      <vt:lpstr>Arial</vt:lpstr>
      <vt:lpstr>Times New Roman</vt:lpstr>
      <vt:lpstr>Trebuchet MS</vt:lpstr>
      <vt:lpstr>Тема Office</vt:lpstr>
      <vt:lpstr>Презентация PowerPoint</vt:lpstr>
      <vt:lpstr>Презентация PowerPoint</vt:lpstr>
      <vt:lpstr>Актуальность </vt:lpstr>
      <vt:lpstr>Цель и задачи</vt:lpstr>
      <vt:lpstr>Этапы работы:  </vt:lpstr>
      <vt:lpstr>Познавательное развитие</vt:lpstr>
      <vt:lpstr>Чтение художественной литературы</vt:lpstr>
      <vt:lpstr>Художественно-эстетическое развитие</vt:lpstr>
      <vt:lpstr>Театральная деятельность</vt:lpstr>
      <vt:lpstr>Презентация PowerPoint</vt:lpstr>
      <vt:lpstr>Драматизация сказки «Колобок»</vt:lpstr>
      <vt:lpstr>Работа с родителями</vt:lpstr>
      <vt:lpstr>Создание альбома рисунков«Мой любимый сказочный герой»</vt:lpstr>
      <vt:lpstr>Поделки сказочного мира</vt:lpstr>
      <vt:lpstr>Праздник «Осень»</vt:lpstr>
      <vt:lpstr>Заключение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Svetlyachok</cp:lastModifiedBy>
  <cp:revision>29</cp:revision>
  <dcterms:created xsi:type="dcterms:W3CDTF">2020-11-15T16:10:18Z</dcterms:created>
  <dcterms:modified xsi:type="dcterms:W3CDTF">2020-12-08T09:53:21Z</dcterms:modified>
</cp:coreProperties>
</file>