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072" autoAdjust="0"/>
  </p:normalViewPr>
  <p:slideViewPr>
    <p:cSldViewPr>
      <p:cViewPr varScale="1">
        <p:scale>
          <a:sx n="69" d="100"/>
          <a:sy n="69" d="100"/>
        </p:scale>
        <p:origin x="-140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8677472" cy="5616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МБДОУ «Искровский детский сад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12776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Презентация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616530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Выполнила: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Афонина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Н.Н,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воспитатель .</a:t>
            </a:r>
          </a:p>
        </p:txBody>
      </p:sp>
      <p:pic>
        <p:nvPicPr>
          <p:cNvPr id="11" name="Рисунок 10" descr="Золотая-хохлома-1024x47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5445224"/>
            <a:ext cx="3203848" cy="864097"/>
          </a:xfrm>
          <a:prstGeom prst="rect">
            <a:avLst/>
          </a:prstGeom>
        </p:spPr>
      </p:pic>
      <p:pic>
        <p:nvPicPr>
          <p:cNvPr id="12" name="Рисунок 11" descr="Золотая-хохлома-1024x47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6672"/>
            <a:ext cx="3203848" cy="9655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f313a_334ef08e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15616" y="1120956"/>
            <a:ext cx="309634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Беседы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«Народные промыслы России»,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«Русские матрёшки» (с показом иллюстраций),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Times New Roman" pitchFamily="18" charset="0"/>
              </a:rPr>
              <a:t>«Народные промыслы Рязанского края» (с рассматриванием альбома).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932040" y="3891750"/>
            <a:ext cx="324036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Показ презентаций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Филимоновская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игрушка», «Хохлома», «Гжель»,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«Городецкая роспись»,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«Дымковская игрушка»,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«Павловские платки»,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Жостовская</a:t>
            </a: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роспись».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5" name="Рисунок 4" descr="DSCN3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142984"/>
            <a:ext cx="3643338" cy="2732504"/>
          </a:xfrm>
          <a:prstGeom prst="rect">
            <a:avLst/>
          </a:prstGeom>
        </p:spPr>
      </p:pic>
      <p:pic>
        <p:nvPicPr>
          <p:cNvPr id="6" name="Рисунок 5" descr="DSCN3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214686"/>
            <a:ext cx="3333773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326320_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7585" y="-1323529"/>
            <a:ext cx="7632846" cy="96490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1124744"/>
            <a:ext cx="6912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-Чтение и обсуждение пословиц о труде и ремесле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- Отгадывание загадок о народных промыслах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- Стихотворения: Г.Сидоровой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Филимоновский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козлик»,    П.Синявского «Хохломская роспись», Н.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Цысь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«Городецкая роспись»,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</a:t>
            </a:r>
            <a:r>
              <a:rPr lang="ru-RU" b="1" dirty="0" err="1" smtClean="0">
                <a:solidFill>
                  <a:schemeClr val="bg1"/>
                </a:solidFill>
                <a:latin typeface="Georgia" pitchFamily="18" charset="0"/>
              </a:rPr>
              <a:t>.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Фофанова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«Чем знаменито Дымково?», Е.Никоновой «Узоры гжели», Н.Матвеевой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Жостовский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поднос», Е.Никоновой«Русский платок»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692696"/>
            <a:ext cx="5616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Чтение художественной литературы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DSCN3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178966"/>
            <a:ext cx="4662486" cy="34968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143248"/>
            <a:ext cx="3923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Дидактическая игра«Назови роспись»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1663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Дидактические игры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436096" y="3143248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«Что лишнее?»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4"/>
            <a:ext cx="4355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Дидактическая игра «Подбери цветовую гамму»</a:t>
            </a:r>
            <a:endParaRPr lang="ru-RU" sz="1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220072" y="6500834"/>
            <a:ext cx="3923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«Из чего же, из чего?»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7" name="Рисунок 6" descr="0_6ed11_615dd2c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214554"/>
            <a:ext cx="1686682" cy="2105064"/>
          </a:xfrm>
          <a:prstGeom prst="rect">
            <a:avLst/>
          </a:prstGeom>
        </p:spPr>
      </p:pic>
      <p:pic>
        <p:nvPicPr>
          <p:cNvPr id="8" name="Рисунок 7" descr="DSCN3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00042"/>
            <a:ext cx="3571868" cy="2678901"/>
          </a:xfrm>
          <a:prstGeom prst="rect">
            <a:avLst/>
          </a:prstGeom>
        </p:spPr>
      </p:pic>
      <p:pic>
        <p:nvPicPr>
          <p:cNvPr id="9" name="Рисунок 8" descr="DSCN3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5" y="500042"/>
            <a:ext cx="3548055" cy="2661042"/>
          </a:xfrm>
          <a:prstGeom prst="rect">
            <a:avLst/>
          </a:prstGeom>
        </p:spPr>
      </p:pic>
      <p:pic>
        <p:nvPicPr>
          <p:cNvPr id="10" name="Рисунок 9" descr="DSCN32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643314"/>
            <a:ext cx="3714744" cy="2786058"/>
          </a:xfrm>
          <a:prstGeom prst="rect">
            <a:avLst/>
          </a:prstGeom>
        </p:spPr>
      </p:pic>
      <p:pic>
        <p:nvPicPr>
          <p:cNvPr id="11" name="Рисунок 10" descr="DSCN32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643314"/>
            <a:ext cx="3724284" cy="27932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f313a_334ef08e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93911"/>
            <a:ext cx="9143999" cy="73519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5085184"/>
            <a:ext cx="3361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Сюжетно – ролевая игра«Семья».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Сюжет «Матрёшки пришли в гости»</a:t>
            </a:r>
            <a:endParaRPr lang="ru-RU" sz="1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268760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Сюжетно – ролевая игра «Семья».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Сюжет «Мы идём в музей»</a:t>
            </a:r>
            <a:endParaRPr lang="ru-RU" sz="1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64291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Сюжетно – ролевые игры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" name="Рисунок 5" descr="DSCN3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5" y="2928934"/>
            <a:ext cx="3571900" cy="2714644"/>
          </a:xfrm>
          <a:prstGeom prst="rect">
            <a:avLst/>
          </a:prstGeom>
        </p:spPr>
      </p:pic>
      <p:pic>
        <p:nvPicPr>
          <p:cNvPr id="7" name="Рисунок 6" descr="DSCN3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071546"/>
            <a:ext cx="3238523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326320_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91297" y="-1291417"/>
            <a:ext cx="7632847" cy="964413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14480" y="1103143"/>
            <a:ext cx="2785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Прослушивание  песни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«Мы весёлые матрёшки»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Музыка: Ю.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Слонова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слова: Л.Некрасовой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76470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Музыка.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5715016"/>
            <a:ext cx="331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Раскрашивание картинок «</a:t>
            </a:r>
            <a:r>
              <a:rPr lang="ru-RU" sz="1400" dirty="0" err="1" smtClean="0">
                <a:solidFill>
                  <a:schemeClr val="bg1"/>
                </a:solidFill>
                <a:latin typeface="Georgia" pitchFamily="18" charset="0"/>
              </a:rPr>
              <a:t>Филимоновские</a:t>
            </a: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 игрушки»</a:t>
            </a:r>
            <a:endParaRPr lang="ru-RU" sz="1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5072074"/>
            <a:ext cx="3171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Самостоятельная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   деятельность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8" name="Рисунок 7" descr="DSCN3157.JPG"/>
          <p:cNvPicPr>
            <a:picLocks noChangeAspect="1"/>
          </p:cNvPicPr>
          <p:nvPr/>
        </p:nvPicPr>
        <p:blipFill>
          <a:blip r:embed="rId3" cstate="print"/>
          <a:srcRect l="7510" t="12516"/>
          <a:stretch>
            <a:fillRect/>
          </a:stretch>
        </p:blipFill>
        <p:spPr>
          <a:xfrm>
            <a:off x="4143372" y="571480"/>
            <a:ext cx="3927354" cy="2786082"/>
          </a:xfrm>
          <a:prstGeom prst="rect">
            <a:avLst/>
          </a:prstGeom>
        </p:spPr>
      </p:pic>
      <p:pic>
        <p:nvPicPr>
          <p:cNvPr id="9" name="Рисунок 8" descr="DSCN3011.JPG"/>
          <p:cNvPicPr>
            <a:picLocks noChangeAspect="1"/>
          </p:cNvPicPr>
          <p:nvPr/>
        </p:nvPicPr>
        <p:blipFill>
          <a:blip r:embed="rId4" cstate="print"/>
          <a:srcRect t="1953" r="389"/>
          <a:stretch>
            <a:fillRect/>
          </a:stretch>
        </p:blipFill>
        <p:spPr>
          <a:xfrm>
            <a:off x="1000100" y="3347471"/>
            <a:ext cx="4000528" cy="29533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0"/>
            <a:ext cx="528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Работа с родителями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500042"/>
            <a:ext cx="5220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-Участие родителей вместе с детьми в поисковой деятельности по сбору экспонатов для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мини – музея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- Консультация на тему: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«Народные промыслы России»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" name="Рисунок 5" descr="Золотая-хохлома-1024x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012676"/>
            <a:ext cx="3857620" cy="1845324"/>
          </a:xfrm>
          <a:prstGeom prst="rect">
            <a:avLst/>
          </a:prstGeom>
        </p:spPr>
      </p:pic>
      <p:pic>
        <p:nvPicPr>
          <p:cNvPr id="5" name="Рисунок 4" descr="DSCN3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466756" y="752452"/>
            <a:ext cx="4876800" cy="3657600"/>
          </a:xfrm>
          <a:prstGeom prst="rect">
            <a:avLst/>
          </a:prstGeom>
        </p:spPr>
      </p:pic>
      <p:pic>
        <p:nvPicPr>
          <p:cNvPr id="7" name="Рисунок 6" descr="DSCN3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10223" y="3228969"/>
            <a:ext cx="3924293" cy="29432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067944" y="1461776"/>
            <a:ext cx="39604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1.Организация выставки работ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2.Показ презентации проекта родителям.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3.Знакомство родителей с мини – музеем «Народные промыслы России»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1052736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  <a:latin typeface="Georgia" pitchFamily="18" charset="0"/>
              </a:rPr>
              <a:t>3 этап - заключительный</a:t>
            </a:r>
            <a:endParaRPr lang="ru-RU" sz="3200" b="1" i="1" u="sng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0_f313a_334ef08e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9513" y="0"/>
            <a:ext cx="93235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326320_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7886" y="-1273831"/>
            <a:ext cx="7732241" cy="9649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620688"/>
            <a:ext cx="334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Вывод:</a:t>
            </a:r>
            <a:endParaRPr lang="ru-RU" sz="40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15616" y="1194681"/>
            <a:ext cx="705678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Тема декоративно-прикладного искусства в детском саду очень интересна и многогранна, она помогает развить не только творческую личность, но и воспитывает добропорядочность в детях, любовь к родному краю, к своей стране в целом.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Опыт работы с детьми показал, что детей привлекают произведения народного искусства, они легко воспринимаются детьми. Они правильно называют виды народного декоративно-прикладного искусства и знают особенности того или иного промысла; умеют передавать свои знания о промыслах в разных видах продуктивной деятельности (рисование, лепка,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аппликация). Дети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знают народные промыслы Рязанского края.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321297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pic>
        <p:nvPicPr>
          <p:cNvPr id="5" name="Рисунок 4" descr="0_6ed11_615dd2c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404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1628800"/>
            <a:ext cx="42839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Georgia" pitchFamily="18" charset="0"/>
              </a:rPr>
              <a:t>  Спасибо</a:t>
            </a:r>
          </a:p>
          <a:p>
            <a:r>
              <a:rPr lang="ru-RU" sz="5400" b="1" i="1" dirty="0" smtClean="0">
                <a:solidFill>
                  <a:srgbClr val="FF0000"/>
                </a:solidFill>
                <a:latin typeface="Georgia" pitchFamily="18" charset="0"/>
              </a:rPr>
              <a:t>        за    внимание</a:t>
            </a: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!</a:t>
            </a:r>
            <a:endParaRPr lang="ru-RU" sz="6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548680"/>
            <a:ext cx="3472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Georgia" pitchFamily="18" charset="0"/>
              </a:rPr>
              <a:t>О проекте</a:t>
            </a:r>
            <a:endParaRPr lang="ru-RU" sz="4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293387"/>
            <a:ext cx="7128792" cy="452431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познавательно – творческий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Участники: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дети, воспитатели, родители воспитанников.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Возраст детей: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6-7лет.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Продолжительность:</a:t>
            </a: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среднесрочный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( с 17.09.2018г. по 06.12.2018г.)</a:t>
            </a:r>
            <a:endParaRPr lang="ru-RU" sz="3200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Рисунок 4" descr="102326320_1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16264" y="-1312208"/>
            <a:ext cx="7632848" cy="96264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0"/>
            <a:ext cx="8064896" cy="57167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Актуальность проекта: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О роли и значении народного декоративного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искусства в воспитании детей писали многие ученые. Они отмечали, что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искусство пробуждает первые яркие, образные представления о Родине, ее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культуре, способствует воспитанию чувства прекрасного, развивает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художественные способности детей.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Развивая и обогащая мир ребенка , принося в это развитие элементы духовной культуры, мы тем самым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способствуем развитию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патриотических чувств наших детей. Предметы,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окружающие ребенка с детства, пробуждающие в его душе чувство красоты и восхищения, должны быть национальными. Тогда с детства наши дети будут гордиться своей страной, любить ее, оберегать ее природу, соблюдать традиции  и обычаи своего народа, формируя при этом свой собственный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художественный вкус.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Рисунок 4" descr="Золотая-хохлома-1024x47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9" y="5351314"/>
            <a:ext cx="3888432" cy="14208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052736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Проблема на решение которой направлен проект: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в беседе с детьми на тему «народные промыслы» выяснилось, что дети мало знают  о народных промыслах России, не обладают информацией  о народных ремёслах Рязанского края. 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87624" y="3803736"/>
            <a:ext cx="62646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формирование у детей познавательного интереса к русской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народной культуре через ознакомление с народными промыслами русского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народа и приобщение к народному творчеству.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Рисунок 4" descr="0_f313a_334ef08e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0"/>
            <a:ext cx="93986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2326320_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63589" y="-1215517"/>
            <a:ext cx="7560838" cy="950505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-305287"/>
            <a:ext cx="6912768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baseline="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Для детей:                                                                                                     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Познакомить детей с историей возникновения народных промыслов;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Познакомить детей с декоративно прикладным искусством: дымковской,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филимоновской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игрушками, матрёшкой,  хохломской, городецкой , гжельской,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жостовской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павловской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росписями 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Научить детей ориентироваться в различных видах росписи;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-Познакомить детей с народными промыслами Рязанского края.           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Для педагогов: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Развивать коммуникативные и познавательные навыки, навыки художественного творчества детей.                     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Содействовать развитию речи ребенка: обогащать словарь, повышать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выразительность речи;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Развивать творческое воображение, внимание, мышление, зрительную память, умение анализировать.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Пополнить предметно – развивающую среду по теме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Для родителей: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Совершенствовать стиль партнёрских отношений между родителями и детским садо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359742"/>
            <a:ext cx="82089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Ожидаемые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результаты: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Мы полагаем, что участие в проекте будет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интересно и познавательно как детям, так и родителям. Надеемся, что у детей будут сформированы представления о разных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видах  росписей предметов, как народном наследии и нравственных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ценностях. Проведенная работа будет способствовать формированию и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развитию художественных способностей воспитанников в дальнейшей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жизни. Родители после участия в проекте будут больше уделять внимания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овместному творчеству с детьми, с уважением относиться к предметам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народного творчества, помогут воспитателям в создании  мини музея «Народные промыслы России».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" name="Рисунок 2" descr="0_6ed11_615dd2c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277112" y="3715776"/>
            <a:ext cx="2376576" cy="35312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f313a_334ef08e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15616" y="1012954"/>
            <a:ext cx="6912768" cy="48320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3200" i="1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 этап - подготовительный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Определение темы проекта.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Разработка перспективного плана.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Подготовка презентаций  по ознакомлению детей с               народными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промыслами;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Подбор наглядных  и дидактических  материалов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 тематические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картинки, плакаты с элементами росписи,    изготовление дидактических игр, картинки для раскрашивания, изготовление альбома «Народные промыслы Рязанского края»,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консультация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для родителей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Подбор произведений фольклора, стихов на тему народных промыслов;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Подготовка материалов для организации творческой деятельности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детей.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2326320_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83568" y="-1539552"/>
            <a:ext cx="7560841" cy="9721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-99392"/>
            <a:ext cx="640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  <a:latin typeface="Georgia" pitchFamily="18" charset="0"/>
              </a:rPr>
              <a:t>2 этап - деятельностный</a:t>
            </a:r>
            <a:endParaRPr lang="ru-RU" sz="3200" b="1" i="1" u="sng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0004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Непрерывная  образовательная  деятельность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71600" y="3134195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Декоративное рисование «Завиток»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    ( по мотивам хохломы)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3105835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Обрывная аппликация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«Русская матрёшка»</a:t>
            </a:r>
            <a:endParaRPr lang="ru-RU" sz="1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483768" y="6286520"/>
            <a:ext cx="4608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Декоративное рисование «Городецкая роспись»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(разделочная доска)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8" name="Рисунок 7" descr="DSCN3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000108"/>
            <a:ext cx="2952771" cy="2214578"/>
          </a:xfrm>
          <a:prstGeom prst="rect">
            <a:avLst/>
          </a:prstGeom>
        </p:spPr>
      </p:pic>
      <p:pic>
        <p:nvPicPr>
          <p:cNvPr id="9" name="Рисунок 8" descr="DSCN3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928670"/>
            <a:ext cx="3000396" cy="2250297"/>
          </a:xfrm>
          <a:prstGeom prst="rect">
            <a:avLst/>
          </a:prstGeom>
        </p:spPr>
      </p:pic>
      <p:pic>
        <p:nvPicPr>
          <p:cNvPr id="10" name="Рисунок 9" descr="DSCN3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643314"/>
            <a:ext cx="3571900" cy="2678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-хохлома-1024x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17017" y="2655089"/>
            <a:ext cx="3000398" cy="11191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564052">
            <a:off x="1281696" y="2735039"/>
            <a:ext cx="2491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         Лепка из глины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«Дымковские барышни»</a:t>
            </a:r>
            <a:endParaRPr lang="ru-RU" sz="1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9738">
            <a:off x="5476511" y="2804720"/>
            <a:ext cx="3251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        Декоративное рисование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«Роспись дымковской барышни»</a:t>
            </a:r>
            <a:endParaRPr lang="ru-RU" sz="1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6064020"/>
            <a:ext cx="34918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Пластилинография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«Натюрморт из чайной посуды»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(по мотивам гжельской росписи)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940152" y="6019611"/>
            <a:ext cx="32038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Рисование «Букет цветов»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(по мотивам</a:t>
            </a:r>
            <a:r>
              <a:rPr lang="ru-RU" sz="14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Павловских  шалей и              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Жостовских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подносов)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7" name="Рисунок 6" descr="DSCN3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99299">
            <a:off x="279845" y="412782"/>
            <a:ext cx="3231844" cy="2423883"/>
          </a:xfrm>
          <a:prstGeom prst="rect">
            <a:avLst/>
          </a:prstGeom>
        </p:spPr>
      </p:pic>
      <p:pic>
        <p:nvPicPr>
          <p:cNvPr id="8" name="Рисунок 7" descr="DSCN31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4124">
            <a:off x="5567869" y="287851"/>
            <a:ext cx="3372759" cy="2529569"/>
          </a:xfrm>
          <a:prstGeom prst="rect">
            <a:avLst/>
          </a:prstGeom>
        </p:spPr>
      </p:pic>
      <p:pic>
        <p:nvPicPr>
          <p:cNvPr id="9" name="Рисунок 8" descr="DSCN31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571876"/>
            <a:ext cx="3390907" cy="2489601"/>
          </a:xfrm>
          <a:prstGeom prst="rect">
            <a:avLst/>
          </a:prstGeom>
        </p:spPr>
      </p:pic>
      <p:pic>
        <p:nvPicPr>
          <p:cNvPr id="10" name="Рисунок 9" descr="DSCN3234.JPG"/>
          <p:cNvPicPr>
            <a:picLocks noChangeAspect="1"/>
          </p:cNvPicPr>
          <p:nvPr/>
        </p:nvPicPr>
        <p:blipFill>
          <a:blip r:embed="rId6" cstate="print"/>
          <a:srcRect t="3476" r="198" b="5163"/>
          <a:stretch>
            <a:fillRect/>
          </a:stretch>
        </p:blipFill>
        <p:spPr>
          <a:xfrm>
            <a:off x="5214942" y="3478046"/>
            <a:ext cx="3778449" cy="259415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кцент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DD7E0E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520</TotalTime>
  <Words>972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Rimma</dc:creator>
  <cp:lastModifiedBy>искра</cp:lastModifiedBy>
  <cp:revision>55</cp:revision>
  <dcterms:created xsi:type="dcterms:W3CDTF">2018-12-01T20:01:23Z</dcterms:created>
  <dcterms:modified xsi:type="dcterms:W3CDTF">2018-12-03T12:30:48Z</dcterms:modified>
</cp:coreProperties>
</file>