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1%85%D1%80%D0%B0%D0%BD%D0%B0_%D0%BE%D0%BA%D1%80%D1%83%D0%B6%D0%B0%D1%8E%D1%89%D0%B5%D0%B9_%D1%81%D1%80%D0%B5%D0%B4%D1%8B" TargetMode="External"/><Relationship Id="rId2" Type="http://schemas.openxmlformats.org/officeDocument/2006/relationships/hyperlink" Target="https://ru.wikipedia.org/wiki/%D0%9E%D1%81%D0%BE%D0%B1%D0%BE_%D0%BE%D1%85%D1%80%D0%B0%D0%BD%D1%8F%D0%B5%D0%BC%D0%B0%D1%8F_%D0%BF%D1%80%D0%B8%D1%80%D0%BE%D0%B4%D0%BD%D0%B0%D1%8F_%D1%82%D0%B5%D1%80%D1%80%D0%B8%D1%82%D0%BE%D1%80%D0%B8%D1%8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ru.wikipedia.org/wiki/%D0%AD%D0%BA%D0%BE%D0%BB%D0%BE%D0%B3%D0%B8%D1%87%D0%B5%D1%81%D0%BA%D0%B8%D0%B5_%D1%84%D0%B0%D0%BA%D1%82%D0%BE%D1%80%D1%8B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МБДОУ «Искровский детский сад»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908720"/>
            <a:ext cx="79928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                                           Презентация</a:t>
            </a: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«Заповедники Рязанского края»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5877272"/>
            <a:ext cx="476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Выполнила: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Афонина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Наталья Николаевна </a:t>
            </a:r>
          </a:p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                        воспитатель,1 категории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 descr="3107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204864"/>
            <a:ext cx="5688632" cy="3518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 окском заповеднике был создан птичий питомник для разведения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стерхов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и других видов редких журавлей. За годы успешной работы было выращено полторы сотни птиц.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9624" y="299695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Стерх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 descr="b0e77146208b4f6ebe9461a7e3c97dc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412776"/>
            <a:ext cx="4680520" cy="50300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3326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Хищные пернатые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e6ddd4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3744416" cy="2340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31409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Ястреб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 descr="b443fcbc75a7f59d3c8cfbee438f45bb.jpg"/>
          <p:cNvPicPr>
            <a:picLocks noChangeAspect="1"/>
          </p:cNvPicPr>
          <p:nvPr/>
        </p:nvPicPr>
        <p:blipFill>
          <a:blip r:embed="rId3" cstate="print"/>
          <a:srcRect l="4348" b="17258"/>
          <a:stretch>
            <a:fillRect/>
          </a:stretch>
        </p:blipFill>
        <p:spPr>
          <a:xfrm>
            <a:off x="5004048" y="836712"/>
            <a:ext cx="3394664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30689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Коршун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Рисунок 6" descr="image.jpg"/>
          <p:cNvPicPr>
            <a:picLocks noChangeAspect="1"/>
          </p:cNvPicPr>
          <p:nvPr/>
        </p:nvPicPr>
        <p:blipFill>
          <a:blip r:embed="rId4" cstate="print"/>
          <a:srcRect l="4619" t="4106" r="11090" b="9678"/>
          <a:stretch>
            <a:fillRect/>
          </a:stretch>
        </p:blipFill>
        <p:spPr>
          <a:xfrm>
            <a:off x="467544" y="3573016"/>
            <a:ext cx="3879860" cy="2232248"/>
          </a:xfrm>
          <a:prstGeom prst="rect">
            <a:avLst/>
          </a:prstGeom>
        </p:spPr>
      </p:pic>
      <p:pic>
        <p:nvPicPr>
          <p:cNvPr id="8" name="Рисунок 7" descr="samaja-umnaja-ptica-animalreader.ru-003-1024x6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01008"/>
            <a:ext cx="3454697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58052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Осоед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8052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Филин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Водные млекопитающие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18b1964da2cc69e6e18acf179b4c50a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356992"/>
            <a:ext cx="2192153" cy="2736304"/>
          </a:xfrm>
          <a:prstGeom prst="rect">
            <a:avLst/>
          </a:prstGeom>
        </p:spPr>
      </p:pic>
      <p:pic>
        <p:nvPicPr>
          <p:cNvPr id="4" name="Рисунок 3" descr="ondatr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08720"/>
            <a:ext cx="3121152" cy="2081784"/>
          </a:xfrm>
          <a:prstGeom prst="rect">
            <a:avLst/>
          </a:prstGeom>
        </p:spPr>
      </p:pic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812703"/>
            <a:ext cx="3456384" cy="2304256"/>
          </a:xfrm>
          <a:prstGeom prst="rect">
            <a:avLst/>
          </a:prstGeom>
        </p:spPr>
      </p:pic>
      <p:pic>
        <p:nvPicPr>
          <p:cNvPr id="6" name="Рисунок 5" descr="ПОЧЕМУ выдру так назвал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875209"/>
            <a:ext cx="3312368" cy="2426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32849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Выдра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Бобр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9969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Ондатра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60932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Норка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Лесные животные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s1200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645024"/>
            <a:ext cx="3744416" cy="2496277"/>
          </a:xfrm>
          <a:prstGeom prst="rect">
            <a:avLst/>
          </a:prstGeom>
        </p:spPr>
      </p:pic>
      <p:pic>
        <p:nvPicPr>
          <p:cNvPr id="5" name="Рисунок 4" descr="Kartinki_pro_losya_31_27075932-1024x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92696"/>
            <a:ext cx="3802023" cy="2376264"/>
          </a:xfrm>
          <a:prstGeom prst="rect">
            <a:avLst/>
          </a:prstGeom>
        </p:spPr>
      </p:pic>
      <p:pic>
        <p:nvPicPr>
          <p:cNvPr id="6" name="Рисунок 5" descr="og_og_1473320101267331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4265442" cy="2232248"/>
          </a:xfrm>
          <a:prstGeom prst="rect">
            <a:avLst/>
          </a:prstGeom>
        </p:spPr>
      </p:pic>
      <p:pic>
        <p:nvPicPr>
          <p:cNvPr id="7" name="Рисунок 6" descr="nastol.com.ua-18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5" y="3717032"/>
            <a:ext cx="3991799" cy="2494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31409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Лось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30689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Кабан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60212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Волк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60932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Лиса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avkazskaya-r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356992"/>
            <a:ext cx="4536505" cy="3024336"/>
          </a:xfrm>
          <a:prstGeom prst="rect">
            <a:avLst/>
          </a:prstGeom>
        </p:spPr>
      </p:pic>
      <p:pic>
        <p:nvPicPr>
          <p:cNvPr id="2" name="Рисунок 1" descr="s1200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1"/>
            <a:ext cx="4176464" cy="3341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8367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Енотовидная собака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5157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Рысь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47332488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789040"/>
            <a:ext cx="3923928" cy="2615952"/>
          </a:xfrm>
          <a:prstGeom prst="rect">
            <a:avLst/>
          </a:prstGeom>
        </p:spPr>
      </p:pic>
      <p:pic>
        <p:nvPicPr>
          <p:cNvPr id="3" name="Рисунок 2" descr="horek-lesnoy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658" y="3789040"/>
            <a:ext cx="3919852" cy="2596902"/>
          </a:xfrm>
          <a:prstGeom prst="rect">
            <a:avLst/>
          </a:prstGeom>
        </p:spPr>
      </p:pic>
      <p:pic>
        <p:nvPicPr>
          <p:cNvPr id="4" name="Рисунок 3" descr="ermin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76672"/>
            <a:ext cx="4096455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8367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Горностай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Куница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34290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Хорёк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26876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00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276872"/>
            <a:ext cx="685800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Мещерская низменность– это уникальный по красоте самобытный уголок российской природы, прекрасно сохранившийся в своем первозданном виде. Великий русский писатель Константин Георгиевич Паустовский очень тепло и с большой любовью писал об этих местах. Он отмечал простоту и скромность мещерской природы, наделенной удивительной и притягательной силой, к которой хочется прикоснуться вновь и вновь. Именно здесь расположены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Мещёрский национальный парк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и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Окский государственный заповедник. 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872594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276872"/>
            <a:ext cx="5688632" cy="4266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632848" cy="321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               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Национальный парк “Мещерский”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Национальный парк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 — 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  <a:hlinkClick r:id="rId2" tooltip="Особо охраняемая природная территория"/>
              </a:rPr>
              <a:t>особо охраняемая природная территория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, где в целях 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  <a:hlinkClick r:id="rId3" tooltip="Охрана окружающей среды"/>
              </a:rPr>
              <a:t>охраны окружающей среды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 ограничена 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  <a:hlinkClick r:id="rId4"/>
              </a:rPr>
              <a:t>деятельность человека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. Национальный парк “Мещерский” образован в 1992 г. в целях сохранения уникальных природных комплексов Мещерской низменности на территории Рязанской области. Располагается в пределах двух районов Рязанской области: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Клепиковского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 и Рязанского. Национальный парк “Мещерский” располагается на юге центральной части Мещерской низменности. Протяженность его территории с севера на юг — 60 км, с запада на восток — 40 км.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Рисунок 3" descr="5ac3393756dde5835922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068960"/>
            <a:ext cx="5056195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В парке встречается 46 видов редких растений. Многие из них занесены в Красную книгу России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. Хвойные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леса образованы сосной и елью.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104d11e36680059fc3e05766bafc92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9401" y="2204865"/>
            <a:ext cx="6534967" cy="41244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662" y="1583415"/>
            <a:ext cx="6072674" cy="4554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76470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Здесь обитает животное, занесённое в Красную книгу-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Русская выхухоль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Hernyj-aist.jpg"/>
          <p:cNvPicPr>
            <a:picLocks noChangeAspect="1"/>
          </p:cNvPicPr>
          <p:nvPr/>
        </p:nvPicPr>
        <p:blipFill>
          <a:blip r:embed="rId2" cstate="print"/>
          <a:srcRect t="5714" r="1429" b="2857"/>
          <a:stretch>
            <a:fillRect/>
          </a:stretch>
        </p:blipFill>
        <p:spPr>
          <a:xfrm>
            <a:off x="539552" y="908720"/>
            <a:ext cx="3312368" cy="2304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332656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Так же обитают редкие птицы: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Рисунок 4" descr="00030001601.jpg"/>
          <p:cNvPicPr>
            <a:picLocks noChangeAspect="1"/>
          </p:cNvPicPr>
          <p:nvPr/>
        </p:nvPicPr>
        <p:blipFill>
          <a:blip r:embed="rId3" cstate="print"/>
          <a:srcRect t="5898" r="9439"/>
          <a:stretch>
            <a:fillRect/>
          </a:stretch>
        </p:blipFill>
        <p:spPr>
          <a:xfrm>
            <a:off x="5220072" y="836712"/>
            <a:ext cx="3312368" cy="2297432"/>
          </a:xfrm>
          <a:prstGeom prst="rect">
            <a:avLst/>
          </a:prstGeom>
        </p:spPr>
      </p:pic>
      <p:pic>
        <p:nvPicPr>
          <p:cNvPr id="6" name="Рисунок 5" descr="8df8a5e2e456efe8069839fbe5bca974.jpg"/>
          <p:cNvPicPr>
            <a:picLocks noChangeAspect="1"/>
          </p:cNvPicPr>
          <p:nvPr/>
        </p:nvPicPr>
        <p:blipFill>
          <a:blip r:embed="rId4" cstate="print"/>
          <a:srcRect r="-4444"/>
          <a:stretch>
            <a:fillRect/>
          </a:stretch>
        </p:blipFill>
        <p:spPr>
          <a:xfrm>
            <a:off x="611560" y="3861048"/>
            <a:ext cx="3384376" cy="2160240"/>
          </a:xfrm>
          <a:prstGeom prst="rect">
            <a:avLst/>
          </a:prstGeom>
        </p:spPr>
      </p:pic>
      <p:pic>
        <p:nvPicPr>
          <p:cNvPr id="7" name="Рисунок 6" descr="1435034.jpg"/>
          <p:cNvPicPr>
            <a:picLocks noChangeAspect="1"/>
          </p:cNvPicPr>
          <p:nvPr/>
        </p:nvPicPr>
        <p:blipFill>
          <a:blip r:embed="rId5" cstate="print"/>
          <a:srcRect l="2127" t="7692" r="-2128"/>
          <a:stretch>
            <a:fillRect/>
          </a:stretch>
        </p:blipFill>
        <p:spPr>
          <a:xfrm>
            <a:off x="5220072" y="3717032"/>
            <a:ext cx="3384376" cy="2232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32129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Аист чёрный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31409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Гагара чернозобая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Глухарь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59492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Куропатка белая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ac4c2e05f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3257576" cy="2448272"/>
          </a:xfrm>
          <a:prstGeom prst="rect">
            <a:avLst/>
          </a:prstGeom>
        </p:spPr>
      </p:pic>
      <p:pic>
        <p:nvPicPr>
          <p:cNvPr id="3" name="Рисунок 2" descr="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4032448" cy="2360156"/>
          </a:xfrm>
          <a:prstGeom prst="rect">
            <a:avLst/>
          </a:prstGeom>
        </p:spPr>
      </p:pic>
      <p:pic>
        <p:nvPicPr>
          <p:cNvPr id="4" name="Рисунок 3" descr="mohnonogij-sych-hozjain-temnohvojnoj-tajgi-animal-reader.-ru-003.jpg"/>
          <p:cNvPicPr>
            <a:picLocks noChangeAspect="1"/>
          </p:cNvPicPr>
          <p:nvPr/>
        </p:nvPicPr>
        <p:blipFill>
          <a:blip r:embed="rId4" cstate="print"/>
          <a:srcRect t="5787"/>
          <a:stretch>
            <a:fillRect/>
          </a:stretch>
        </p:blipFill>
        <p:spPr>
          <a:xfrm>
            <a:off x="683568" y="3429000"/>
            <a:ext cx="3096344" cy="2344549"/>
          </a:xfrm>
          <a:prstGeom prst="rect">
            <a:avLst/>
          </a:prstGeom>
        </p:spPr>
      </p:pic>
      <p:pic>
        <p:nvPicPr>
          <p:cNvPr id="5" name="Рисунок 4" descr="perepel-1-1140x7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620688"/>
            <a:ext cx="3474720" cy="2316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9969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Змееяд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29249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Перепел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Сыч мохноногий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Орлан- белохвост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08721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Датой рождения  считается 1935 год. Заповедник</a:t>
            </a:r>
          </a:p>
          <a:p>
            <a:pPr algn="just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представляет собой неплодородную песчаную равнину, покрытую множественными лесами хвойного, лиственного и смешанного типов. Примерно четвертая часть территории, которую занимает Окский заповедник, находится во власти водоемов – многочисленных озер и низменных болот. Пойменные луга отличаются богатым разнообразием трав.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Окский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государственный биосферный заповедник располагается между реками Ока и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Пра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, в Спасском районе рязанской области.</a:t>
            </a:r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835696" y="47667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Окский государственный заповедник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Рисунок 3" descr="pic_12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924944"/>
            <a:ext cx="4747394" cy="35638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Окский заповедник предоставил свою территорию для разведения зубров. За все годы существования на свет появилось и благополучно выросло около четырех сотен зубрят. Производится постепенное внедрение молодых зубров в естественную среду. Более 200 животных переселили в другие заповедники России и зарубежных стран. </a:t>
            </a:r>
          </a:p>
          <a:p>
            <a:endParaRPr lang="ru-RU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zubdet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4420" y="2037560"/>
            <a:ext cx="6447940" cy="427176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323</Words>
  <Application>Microsoft Office PowerPoint</Application>
  <PresentationFormat>Экран (4:3)</PresentationFormat>
  <Paragraphs>49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Rimma</dc:creator>
  <cp:lastModifiedBy>Rimma</cp:lastModifiedBy>
  <cp:revision>21</cp:revision>
  <dcterms:created xsi:type="dcterms:W3CDTF">2019-02-03T11:31:00Z</dcterms:created>
  <dcterms:modified xsi:type="dcterms:W3CDTF">2019-02-03T14:57:53Z</dcterms:modified>
</cp:coreProperties>
</file>