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82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МБДОУ «Искровский детский сад»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3 декабря – День Неизвестного солдата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       9 декабря – День героев Отечества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84482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Презентация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9" y="57332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Выполнила: </a:t>
            </a:r>
            <a:r>
              <a:rPr lang="ru-RU" sz="2400" dirty="0" err="1" smtClean="0">
                <a:solidFill>
                  <a:srgbClr val="FF0000"/>
                </a:solidFill>
                <a:latin typeface="Georgia" pitchFamily="18" charset="0"/>
              </a:rPr>
              <a:t>Афонина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Н.Н.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                       воспитатель</a:t>
            </a:r>
            <a:endParaRPr lang="ru-RU" sz="2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-неизвестного-солд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630932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Мемориал Могила Неизвестного Солдата (г.Москва)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ac9_13498757414779-946x1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564904"/>
            <a:ext cx="600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          Памятник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«Воин – освободитель»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в Германии (г.Берлин)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477c15f4921e4884967956b9cef6e026a682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198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270892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Памятник под названием«Алёша»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     в Болгарии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    (г.Пловдив)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373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Памятник на площади Победы в Рязани.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858009" y="851924"/>
            <a:ext cx="6864084" cy="5148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3068960"/>
            <a:ext cx="520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Памятник в  п.«Искра»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420888"/>
            <a:ext cx="950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Rimma</dc:creator>
  <cp:lastModifiedBy>Rimma</cp:lastModifiedBy>
  <cp:revision>8</cp:revision>
  <dcterms:created xsi:type="dcterms:W3CDTF">2018-12-04T15:57:14Z</dcterms:created>
  <dcterms:modified xsi:type="dcterms:W3CDTF">2018-12-04T18:01:58Z</dcterms:modified>
</cp:coreProperties>
</file>