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7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37E1-1917-45D8-B30B-7379E1FE3DBD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C7ABF-6B48-4432-BF75-EE2438104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img-fotki.yandex.ru/get/4809/127011926.31/0_134951_a7351794_ori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ankgorodov.ru/place/gorod_ryaza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548680"/>
            <a:ext cx="7575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МБДОУ «Искровский детский сад»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06084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/>
              <a:t>Моя Рязань</a:t>
            </a:r>
            <a:endParaRPr lang="ru-RU" sz="8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1556792"/>
            <a:ext cx="436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Презентация</a:t>
            </a:r>
            <a:endParaRPr lang="ru-RU" sz="4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4725144"/>
            <a:ext cx="392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smtClean="0"/>
              <a:t>воспитатель </a:t>
            </a:r>
            <a:endParaRPr lang="ru-RU" dirty="0" smtClean="0"/>
          </a:p>
          <a:p>
            <a:r>
              <a:rPr lang="ru-RU" b="1" dirty="0" err="1" smtClean="0"/>
              <a:t>Афонина</a:t>
            </a:r>
            <a:r>
              <a:rPr lang="ru-RU" b="1" dirty="0" smtClean="0"/>
              <a:t> Наталья </a:t>
            </a:r>
            <a:r>
              <a:rPr lang="ru-RU" b="1" dirty="0" smtClean="0"/>
              <a:t>Николаевна</a:t>
            </a:r>
          </a:p>
          <a:p>
            <a:r>
              <a:rPr lang="ru-RU" dirty="0" smtClean="0"/>
              <a:t>МБДОУ «Искровский детский сад»</a:t>
            </a:r>
            <a:endParaRPr lang="ru-RU" dirty="0"/>
          </a:p>
        </p:txBody>
      </p:sp>
      <p:pic>
        <p:nvPicPr>
          <p:cNvPr id="8" name="Рисунок 7" descr="Ryazan 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yazan 0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075040" cy="48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Рязанский государственный областной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художественный музей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имени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И.П.Пожалостина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один из прекрасных музеев России. Здесь постоянно проходят выставки разных художников.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403632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Гости Рязани смогут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посетить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музей-усадьбу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академика (врача)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И.П.Павлова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. Именно в этом </a:t>
            </a:r>
            <a:r>
              <a:rPr lang="ru-RU" sz="2000" dirty="0" smtClean="0">
                <a:solidFill>
                  <a:srgbClr val="363636"/>
                </a:solidFill>
                <a:ea typeface="Times New Roman" pitchFamily="18" charset="0"/>
                <a:cs typeface="Arial" pitchFamily="34" charset="0"/>
              </a:rPr>
              <a:t>доме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великий ученый провел свои детство и юность.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Здесь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можно рассмотреть документы, фотографии, книги, вещи, предметы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мебели</a:t>
            </a:r>
            <a:r>
              <a:rPr lang="ru-RU" sz="2000" dirty="0" smtClean="0">
                <a:solidFill>
                  <a:srgbClr val="363636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Ryazan 0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336704" cy="430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Музей истории воздушно-десантных войск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— это военно-исторический музей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. Он посвящён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созданию и развитию воздушно-десантных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войск,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а также участию в различных войнах.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Ryazan 0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264696" cy="457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   Музей –заповедник  в селе Константиново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– родина        знаменитого поэта Сергея Есенина.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1d8c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212976"/>
            <a:ext cx="3899616" cy="3306875"/>
          </a:xfrm>
          <a:prstGeom prst="rect">
            <a:avLst/>
          </a:prstGeom>
        </p:spPr>
      </p:pic>
      <p:pic>
        <p:nvPicPr>
          <p:cNvPr id="4" name="Рисунок 3" descr="3453-usadba-esenina-v-konstantino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4680520" cy="32845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663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Рязани много разных театров:</a:t>
            </a:r>
            <a:endParaRPr lang="ru-RU" sz="2800" b="1" dirty="0"/>
          </a:p>
        </p:txBody>
      </p:sp>
      <p:pic>
        <p:nvPicPr>
          <p:cNvPr id="3" name="Рисунок 2" descr="Ryazan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2646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Это Рязанская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областная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филармония.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Здесь проходят концерты популярной и классической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музыки,балетные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спектакли.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11560" y="423968"/>
            <a:ext cx="77768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Рязанский государственный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областной театр драмы </a:t>
            </a:r>
            <a:r>
              <a:rPr lang="ru-RU" sz="2000" dirty="0" smtClean="0">
                <a:solidFill>
                  <a:srgbClr val="363636"/>
                </a:solidFill>
                <a:ea typeface="Times New Roman" pitchFamily="18" charset="0"/>
                <a:cs typeface="Arial" pitchFamily="34" charset="0"/>
              </a:rPr>
              <a:t>один из старейших театров России.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Ryazan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2646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649661"/>
            <a:ext cx="82809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Рязанский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областной музыкальный театр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является самым молодым театром в Рязани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 Здесь можно посмотреть и послушать разные музыкальные спектакли.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Ryazan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1926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95536" y="612460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Театр для детей и молодёжи </a:t>
            </a:r>
            <a:r>
              <a:rPr lang="ru-RU" sz="2000" dirty="0" smtClean="0">
                <a:solidFill>
                  <a:srgbClr val="363636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363636"/>
                </a:solidFill>
                <a:ea typeface="Times New Roman" pitchFamily="18" charset="0"/>
                <a:cs typeface="Arial" pitchFamily="34" charset="0"/>
              </a:rPr>
              <a:t>раньше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носил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название Театра юного зрителя. Задачей театра было: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воспитание у молодого поколения сил любви и дружбы. Театр остаётся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верен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 этому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000" dirty="0" smtClean="0">
                <a:solidFill>
                  <a:srgbClr val="363636"/>
                </a:solidFill>
                <a:ea typeface="Times New Roman" pitchFamily="18" charset="0"/>
                <a:cs typeface="Arial" pitchFamily="34" charset="0"/>
              </a:rPr>
              <a:t>сегодня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Ryazan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4807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324543"/>
            <a:ext cx="849694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Это Рязанский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театр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кукол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В современном помещении </a:t>
            </a:r>
            <a:r>
              <a:rPr lang="ru-RU" sz="2000" dirty="0" smtClean="0">
                <a:solidFill>
                  <a:srgbClr val="363636"/>
                </a:solidFill>
                <a:ea typeface="Times New Roman" pitchFamily="18" charset="0"/>
                <a:cs typeface="Arial" pitchFamily="34" charset="0"/>
              </a:rPr>
              <a:t>есть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просторные фойе,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мастерские, необходимые для изготовления кукол и два зрительных зала: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малый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большой. Это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 самый любимый театр детворы.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Ryazan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4807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254275"/>
            <a:ext cx="83529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А ещё в </a:t>
            </a:r>
            <a:r>
              <a:rPr lang="ru-RU" sz="2000" dirty="0" smtClean="0">
                <a:solidFill>
                  <a:srgbClr val="363636"/>
                </a:solidFill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язани есть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цирк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. Здание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цирка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находится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в самом центре города. На арене рязанского цирка выступали многие известные артисты.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irk_ryaz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605" y="1340768"/>
            <a:ext cx="7080788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4741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204864"/>
            <a:ext cx="74275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Уважаемые взрослые! Данная презентация предназначена для детей 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ошкольного возраста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поэтому она написана простым языком, не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одержит никаких  понятий, трудных для понимания  маленьких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детей , дат и цифр. В ней я постаралась как можно проще рассказать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детям историю родного города.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Рязанскую землю прославили многие наши земляки.</a:t>
            </a:r>
          </a:p>
          <a:p>
            <a:r>
              <a:rPr lang="ru-RU" sz="2000" b="1" dirty="0" smtClean="0"/>
              <a:t>                  </a:t>
            </a:r>
            <a:endParaRPr lang="ru-RU" sz="2000" b="1" dirty="0"/>
          </a:p>
        </p:txBody>
      </p:sp>
      <p:pic>
        <p:nvPicPr>
          <p:cNvPr id="3" name="Рисунок 2" descr="map1089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3376224" cy="4464496"/>
          </a:xfrm>
          <a:prstGeom prst="rect">
            <a:avLst/>
          </a:prstGeom>
        </p:spPr>
      </p:pic>
      <p:pic>
        <p:nvPicPr>
          <p:cNvPr id="46082" name="Picture 2" descr="C:\Users\Rimma\Desktop\рязань\памятник павлов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8438" y="1124744"/>
            <a:ext cx="3216546" cy="44644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517232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ПАВЛОВ Иван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Петрович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Родился  г. Рязани. Великий русский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ученый-физиолог (врач), академик. Его знают во всём мире.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5805264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Памятник И.П.Павлову в Рязани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NS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3636404" cy="4320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653136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ЦИОЛКОВСКИЙ Константин Эдуардович  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Родился в с. Ижевское ,Рязанской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области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Великий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русский ученый и изобретатель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он  изучал космос.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2265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384376" cy="446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4869160"/>
            <a:ext cx="476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Памятник К.Э. Циолковскому в Рязани.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">
            <a:hlinkClick r:id="rId2" tooltip="В полный размер, в новом окн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312368" cy="4176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725144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ПОЖАЛОСТИН  Иван Петрович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Русский художник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родился  в селе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Еголдаево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Ряжского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района,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Рязанской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области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7b6cf5fc4a4591a495b675279b281e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764704"/>
            <a:ext cx="4968552" cy="3822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4725144"/>
            <a:ext cx="4004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Дом – музей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И.П.Пожалостина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в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Солотче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Здесь он долго жил и работал.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293096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ЕСЕНИН Сергей Александрович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Родился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  с. Константиново, Рязанской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области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Великий русский поэт, прославивший красоту русской природы 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d878289a35d754c2c215a1615e22b2306a1c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091911" cy="3917451"/>
          </a:xfrm>
          <a:prstGeom prst="rect">
            <a:avLst/>
          </a:prstGeom>
        </p:spPr>
      </p:pic>
      <p:pic>
        <p:nvPicPr>
          <p:cNvPr id="4" name="Рисунок 3" descr="Ryazan Eseni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8680"/>
            <a:ext cx="51982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7984" y="4365104"/>
            <a:ext cx="391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Памятник С.А.Есенину в Рязани.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16632"/>
            <a:ext cx="678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</a:t>
            </a:r>
            <a:r>
              <a:rPr lang="ru-RU" dirty="0" smtClean="0"/>
              <a:t> </a:t>
            </a:r>
            <a:r>
              <a:rPr lang="ru-RU" sz="2400" b="1" dirty="0" smtClean="0"/>
              <a:t>Рязани много разных памятников, но эту  скульптуру  все знают и любят.</a:t>
            </a:r>
            <a:endParaRPr lang="ru-RU" sz="2400" b="1" dirty="0"/>
          </a:p>
        </p:txBody>
      </p:sp>
      <p:pic>
        <p:nvPicPr>
          <p:cNvPr id="50178" name="Picture 2" descr="C:\Users\Rimma\Desktop\рязань\гриб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560840" cy="49685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8772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Скульптура «У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нас в Рязани грибы с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глазами» была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установлена в городском парке за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филармонией.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0466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Любите нашу Рязань! </a:t>
            </a:r>
            <a:endParaRPr lang="ru-RU" sz="5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35696" y="1334128"/>
            <a:ext cx="5256584" cy="221599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о боли в сердце милые края,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Земля отцов, любовь и жизнь моя!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язань,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язань, моя родная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усь!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Дозволь тебе я в ноги поклонюсь.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(поэт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Феликс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Лаубе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krem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79802">
            <a:off x="424073" y="3274109"/>
            <a:ext cx="4345661" cy="2808780"/>
          </a:xfrm>
          <a:prstGeom prst="rect">
            <a:avLst/>
          </a:prstGeom>
        </p:spPr>
      </p:pic>
      <p:pic>
        <p:nvPicPr>
          <p:cNvPr id="7" name="Рисунок 6" descr="5570284_x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417646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71509"/>
            <a:ext cx="2135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01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01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932040" y="1145523"/>
            <a:ext cx="39604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Рязань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– один из  крупнейших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городов России. Расположен на правом берегу реки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Оки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Рисунок 2" descr="Ryazan 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528392" cy="5328592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01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2152" y="2501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465240" y="105489"/>
            <a:ext cx="2135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2780928"/>
            <a:ext cx="4320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Сегодня Рязань является крупнейшим промышленным центром : заводы-гиганты занимаются машиностроением, нефтехимической,  лёгкой и пищевой промышленностью. В Рязани располагаются военные учебные заведения,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университеты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колледжи, училища, 4 театра, 2 ж/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вокзала, 2 аэропорта, 2 речных порта, цирк, 10 кинотеатров.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2656"/>
            <a:ext cx="4207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   </a:t>
            </a:r>
            <a:r>
              <a:rPr lang="ru-RU" sz="3200" b="1" dirty="0" smtClean="0"/>
              <a:t>История города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 старинных летописях  говорится, что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путём слияния нескольких рядом стоящих поселков был основан город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Переяславль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- Рязанский.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Историки думают, что выглядел он вот так: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Старая Ряза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78899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Город находился на самом краю  земель древней Руси, поэтому  на него часто нападали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разные враги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Однажды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город напали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монголо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– татарские племена, которыми командовал хан Батый.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Шесть дней и ночей держалась Рязань, но силы Батыя были велики. Ворвавшись в город, войска хана уничтожили всё, что могли, и сожгли крепость.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Старая Ряза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300913" cy="472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459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К этому времени относятся  народные сказания</a:t>
            </a:r>
          </a:p>
          <a:p>
            <a:r>
              <a:rPr lang="ru-RU" sz="2400" b="1" dirty="0" smtClean="0"/>
              <a:t>                              о </a:t>
            </a:r>
            <a:r>
              <a:rPr lang="ru-RU" sz="2400" b="1" dirty="0" err="1" smtClean="0"/>
              <a:t>Евпатии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Коловрате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                                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них говорится: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Евпа́тий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Коловра́т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был рязанским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боярином( богатым человеком), воеводой (командир военной дружины)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 богатырём.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Находясь в другом городе по делам , и узнав о разорении Рязани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врагами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Евпатий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Коловрат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 «малою дружиною» спешно двинулся в Рязань. Но застал город уже разорённым. Тут к нему присоединяются уцелевшие «…коих Бог сохранил вне города», 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 своим отрядом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Евпатий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пускается в погоню за войском хана.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Догнав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войско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татар они вступают с ними в бой. «И бил их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Евпатий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так нещадно, что и мечи притуплялись, и брал он мечи татарские и сёк  ими» 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Удивлённый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Батый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послал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своему войску помощь. Их было намного больше, чем русских  дружинников.</a:t>
            </a: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Евпатий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Коловрат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«…стал сечь силу татарскую, и многих тут знаменитых богатырей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Батыевых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побил» . В конце концов, татары смогли одолеть горстку героев, только когда окружили их и расстреляли из множества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камнемётов (орудие для метания камней) 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Поражённый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смелостью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мужеством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воинским умением рязанского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воеводы, хан Батый отдал тело убитого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Евпатия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Коловрата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оставшимся в живых русским воинам, 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знак уважения к их мужеству повелел отпустить их, не причиняя им никакого вреда. 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4129" y="141277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  Рязани помнят подвиг этого героя. В центре города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стоит памятник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Евпатию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Коловрату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пам.евп.коловрат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5328592" cy="4536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H="1" flipV="1">
            <a:off x="395536" y="5446093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Намного позже по указу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царицы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Екатерины II город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стал называться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Рязань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получил собственный герб и флаг.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imma\Desktop\герб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888432" cy="2818089"/>
          </a:xfrm>
          <a:prstGeom prst="rect">
            <a:avLst/>
          </a:prstGeom>
          <a:noFill/>
        </p:spPr>
      </p:pic>
      <p:pic>
        <p:nvPicPr>
          <p:cNvPr id="3" name="Рисунок 2" descr="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4067234" cy="27809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852936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В золотом поле стоящий князь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красном плаще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,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груди с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золотой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застежкой;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в зеленой шапке, платье, сапогах и серебряных штанах, держащий в правой руке серебряный меч, а в левой – серебряные ножны при таком же поясе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; наверху герба- Шапка Мономаха (Это символ княжеской власти). Щит держат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– серебряный с золотыми гривой и хвостом, черными копытами 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красным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языком конь и золотой с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красным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языком грифон (сказочная птица- феникс) с красными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огнями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Щит окружен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золотой цепью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знаком главы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города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hlinkClick r:id="rId4"/>
              </a:rPr>
              <a:t>Рязани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. Девиз: «Славная история – достойное будущее» –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написан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черными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буквами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на золотой ленте.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4437112"/>
            <a:ext cx="42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Флаг г. Рязани представляет собой прямоугольное полотнище золотисто-желтого цвета, в центре которого изображена фигура князя, изображенная на гербе г. Рязани. В верхнем углу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флага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помещено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изображение шапки Мономаха.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548680"/>
            <a:ext cx="517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Герб и флаг города Рязани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yazan 0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5709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766374"/>
            <a:ext cx="8424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Символом Рязани с давних времен является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Рязанский кремль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, расположенный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центре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города. Поселения на месте кремля возникали еще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в древнем мире.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Сегодня в кремле Рязанский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музей-заповедник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ea typeface="Times New Roman" pitchFamily="18" charset="0"/>
                <a:cs typeface="Arial" pitchFamily="34" charset="0"/>
              </a:rPr>
              <a:t>– один из старейших музеев России.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88640"/>
            <a:ext cx="593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Достопримечательности города</a:t>
            </a:r>
            <a:endParaRPr lang="ru-RU" sz="2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0">
      <a:dk1>
        <a:srgbClr val="FFFF70"/>
      </a:dk1>
      <a:lt1>
        <a:srgbClr val="FF0000"/>
      </a:lt1>
      <a:dk2>
        <a:srgbClr val="FFFF99"/>
      </a:dk2>
      <a:lt2>
        <a:srgbClr val="F59327"/>
      </a:lt2>
      <a:accent1>
        <a:srgbClr val="F59327"/>
      </a:accent1>
      <a:accent2>
        <a:srgbClr val="F9BE7D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656</TotalTime>
  <Words>830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Rimma</cp:lastModifiedBy>
  <cp:revision>73</cp:revision>
  <dcterms:modified xsi:type="dcterms:W3CDTF">2017-11-13T16:59:30Z</dcterms:modified>
</cp:coreProperties>
</file>