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8" r:id="rId4"/>
    <p:sldId id="277" r:id="rId5"/>
    <p:sldId id="279" r:id="rId6"/>
    <p:sldId id="281" r:id="rId7"/>
    <p:sldId id="261" r:id="rId8"/>
    <p:sldId id="265" r:id="rId9"/>
    <p:sldId id="263" r:id="rId10"/>
    <p:sldId id="282" r:id="rId11"/>
    <p:sldId id="260" r:id="rId12"/>
    <p:sldId id="269" r:id="rId13"/>
    <p:sldId id="296" r:id="rId14"/>
    <p:sldId id="295" r:id="rId15"/>
    <p:sldId id="283" r:id="rId16"/>
    <p:sldId id="284" r:id="rId17"/>
    <p:sldId id="291" r:id="rId18"/>
    <p:sldId id="268" r:id="rId19"/>
    <p:sldId id="289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я" initials="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87" autoAdjust="0"/>
    <p:restoredTop sz="86462" autoAdjust="0"/>
  </p:normalViewPr>
  <p:slideViewPr>
    <p:cSldViewPr>
      <p:cViewPr>
        <p:scale>
          <a:sx n="98" d="100"/>
          <a:sy n="98" d="100"/>
        </p:scale>
        <p:origin x="-61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B68C6-F317-4C4D-B7F5-A86CE4F80EB7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21E415-361E-4E91-B14A-6D582926CE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C3E00-84CC-437E-A6F9-F373881EB2FB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C587D-0988-4627-897B-FD119A05C1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96A77-56CB-4D54-93F2-26A364FD9035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1F3DB-806D-4AC9-930E-B012A638DF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63E1B0E-D1EA-4DA5-AC7F-22D08B8267BA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C0AC8A-989B-4E24-8A50-BB2F66A918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619B1-76E3-456E-A4B6-3FE07451DF7A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FAD1A-7BCC-41E9-80D1-9A45258EAC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11EB7-1AB3-412F-8289-F43839DD6959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AE2C2-9C82-4A11-9EAB-A8C18FC8DC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1478-7949-4D8F-87B1-8211F908F4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9CD28-105F-45A7-B9B7-6AAFCFB77342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2457D-2234-421C-B0AE-045683327297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B60B2-837F-4464-BF96-6B1D31F5EB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ADFDB-5C37-42B1-8908-80BDE4F85452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53527-9651-44ED-B22D-6699CCE251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8299D8-16CA-4285-B890-232E3FAEC2CE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97DA892-78BA-4451-9658-6BC35D9D9F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B45AA-4454-4674-9451-3F22EFC44290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2A0038-6908-4C47-B3E5-B0DA9A4352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AF245C-9529-467A-A6F4-6952E117386F}" type="datetimeFigureOut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72CE3D-353A-4149-94D2-BFC6EBBD78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2289" y="3861048"/>
            <a:ext cx="5751711" cy="2376041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rgbClr val="898989"/>
              </a:solidFill>
            </a:endParaRPr>
          </a:p>
          <a:p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</a:rPr>
              <a:t>Авторы: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воспитатели </a:t>
            </a:r>
          </a:p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второй младшей группы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</a:rPr>
              <a:t>:</a:t>
            </a:r>
            <a:endParaRPr lang="ru-RU" sz="2400" b="1" i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</a:rPr>
              <a:t>Лобова Мария Николаевна, </a:t>
            </a:r>
            <a:r>
              <a:rPr lang="ru-RU" sz="2400" b="1" i="1" dirty="0" err="1" smtClean="0">
                <a:solidFill>
                  <a:schemeClr val="bg1">
                    <a:lumMod val="10000"/>
                  </a:schemeClr>
                </a:solidFill>
              </a:rPr>
              <a:t>Капранова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</a:rPr>
              <a:t> Ольга Сергеевна.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 Искровский детский сад ».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27984" y="2276872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Тема: </a:t>
            </a:r>
            <a:r>
              <a:rPr lang="ru-RU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«Вода»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7649" name="Picture 9" descr="volshiebnaia-sila-vody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168352" cy="35995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312990"/>
            <a:ext cx="7211144" cy="23548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Меняем цвет воды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Вода прозрачная и чистая – а может быть цветной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Для этого в воду нужно добавить краску (красную</a:t>
            </a:r>
            <a:r>
              <a:rPr lang="en-US" sz="2000" dirty="0" smtClean="0"/>
              <a:t>, </a:t>
            </a:r>
            <a:r>
              <a:rPr lang="ru-RU" sz="2000" dirty="0" smtClean="0"/>
              <a:t>зеленую</a:t>
            </a:r>
            <a:r>
              <a:rPr lang="en-US" sz="2000" dirty="0" smtClean="0"/>
              <a:t>, </a:t>
            </a:r>
            <a:r>
              <a:rPr lang="ru-RU" sz="2000" dirty="0" smtClean="0"/>
              <a:t>синюю – любую)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87824" y="4046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Волшебство:</a:t>
            </a:r>
            <a:endParaRPr lang="ru-RU" sz="24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2023">
            <a:off x="363513" y="1125708"/>
            <a:ext cx="4211960" cy="2807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201">
            <a:off x="4818497" y="1128345"/>
            <a:ext cx="4204047" cy="2802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759398" cy="143939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Нам водичка помогает – нас так быстро умывает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650247"/>
            <a:ext cx="4464620" cy="226912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Водичка, водичка,</a:t>
            </a:r>
            <a:b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Умой моё личико,</a:t>
            </a:r>
            <a:b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Чтобы глазки блестели,</a:t>
            </a:r>
            <a:b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Чтобы щёчки краснели,</a:t>
            </a:r>
            <a:b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Чтоб смеялся роток,</a:t>
            </a:r>
            <a:b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Чтоб кусался зубок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!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547" y="4365104"/>
            <a:ext cx="3573683" cy="2382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92" y="2296080"/>
            <a:ext cx="3635896" cy="2423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64" y="268532"/>
            <a:ext cx="3635896" cy="240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887788" cy="2016125"/>
          </a:xfrm>
        </p:spPr>
        <p:txBody>
          <a:bodyPr/>
          <a:lstStyle/>
          <a:p>
            <a:pPr algn="ctr"/>
            <a:r>
              <a:rPr lang="ru-RU" sz="3600" dirty="0" smtClean="0"/>
              <a:t>Мы играем</a:t>
            </a:r>
            <a:r>
              <a:rPr lang="en-US" sz="3600" dirty="0" smtClean="0"/>
              <a:t>.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 smtClean="0"/>
          </a:p>
        </p:txBody>
      </p:sp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861048"/>
            <a:ext cx="4248274" cy="342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Друг за другом повернись,</a:t>
            </a:r>
            <a:endParaRPr lang="en-US" sz="1800" b="1" kern="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И за друга зацепись.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Получился – ручеёк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(звучит журчание ручья).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Побежал ручеёк по камешкам.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А теперь все отцепились,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В дождик детки превратились.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00" dirty="0" smtClean="0">
                <a:solidFill>
                  <a:schemeClr val="bg1">
                    <a:lumMod val="10000"/>
                  </a:schemeClr>
                </a:solidFill>
              </a:rPr>
              <a:t>(Звучит шум дождя).</a:t>
            </a:r>
          </a:p>
          <a:p>
            <a:endParaRPr lang="ru-RU" sz="7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18"/>
          <a:stretch/>
        </p:blipFill>
        <p:spPr>
          <a:xfrm>
            <a:off x="332640" y="188640"/>
            <a:ext cx="3519280" cy="3639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780928"/>
            <a:ext cx="3888432" cy="38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водичку пьем – Весело живем.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00708"/>
            <a:ext cx="4585938" cy="3057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4608512" cy="307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5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Вода нужна не только нам – но и цветам.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399644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476" y="2181201"/>
            <a:ext cx="3923927" cy="2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32048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Что мы узнали:</a:t>
            </a: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4392488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i="1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Мы узнали вода бывает холодной, теплой, горячей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Вода течет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разливается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Водой можно поливать цветы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воде тяжелые предметы тонут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а легкие плавают.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Вода может менять свой цвет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Воду нужно беречь.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dirty="0"/>
          </a:p>
        </p:txBody>
      </p:sp>
      <p:pic>
        <p:nvPicPr>
          <p:cNvPr id="1026" name="Picture 2" descr="https://banner2.kisspng.com/20180421/wfq/kisspng-drop-water-clip-art-cartoon-water-drops-5adacdf493b799.9172364815242890126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219" y="1435349"/>
            <a:ext cx="3801765" cy="40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464496" cy="5667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Реализация</a:t>
            </a:r>
            <a:r>
              <a:rPr lang="ru-RU" sz="2400" dirty="0" smtClean="0"/>
              <a:t> </a:t>
            </a:r>
            <a:r>
              <a:rPr lang="ru-RU" sz="2000" dirty="0" smtClean="0"/>
              <a:t>проекта: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827386"/>
            <a:ext cx="4320480" cy="2601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Мы читали книги К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Чуковского «Мойдодыр»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,</a:t>
            </a:r>
            <a:endParaRPr lang="ru-RU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Барто «Девочка чумазая»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Рассматривали иллюстрации и играли в настольные  игры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60648"/>
            <a:ext cx="2813990" cy="3714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21" y="2708920"/>
            <a:ext cx="2955510" cy="392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14612" y="1571612"/>
            <a:ext cx="3041920" cy="38701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/>
              <a:t>Мы узнали что вода нужна всему живому: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И цветочкам,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И ребяткам,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И зверятам.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Есть чудесная водица,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Без неё нам не прожить.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Не умыться, не напиться,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И здоровыми не быть.</a:t>
            </a:r>
          </a:p>
          <a:p>
            <a:endParaRPr lang="ru-RU" dirty="0" smtClean="0"/>
          </a:p>
        </p:txBody>
      </p:sp>
      <p:pic>
        <p:nvPicPr>
          <p:cNvPr id="2050" name="Picture 2" descr="sKd5aqq6psgHjSEZ9EpCBLj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prikolnye-kartinki.ru/img/picture/Jul/28/6f66cd459d883070e8300965a327e61b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914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ddeti.ru/sites/default/files/styles/large/public/105992790_ruki1.jpg?itok=TpUwvlC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forchel.ru/uploads/posts/2011-11/1322289367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1233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476672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+mj-lt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-180528" y="980728"/>
            <a:ext cx="4033838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Мы решили нарисовать </a:t>
            </a:r>
            <a:br>
              <a:rPr lang="ru-RU" sz="2400" dirty="0" smtClean="0"/>
            </a:br>
            <a:r>
              <a:rPr lang="ru-RU" sz="2400" dirty="0" smtClean="0"/>
              <a:t>для капельки: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Водичку</a:t>
            </a:r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348880"/>
            <a:ext cx="1771650" cy="2950939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400" b="1" dirty="0" smtClean="0"/>
              <a:t>Дождик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6" name="Рисунок 5" descr="IMG_25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84" y="2492896"/>
            <a:ext cx="2304256" cy="2016224"/>
          </a:xfrm>
          <a:prstGeom prst="teardrop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7" name="Рисунок 6" descr="IMG_25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61" y="4581128"/>
            <a:ext cx="2448272" cy="2160240"/>
          </a:xfrm>
          <a:prstGeom prst="teardrop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12" name="Рисунок 11" descr="IMG_2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010" y="332656"/>
            <a:ext cx="2232248" cy="2088232"/>
          </a:xfrm>
          <a:prstGeom prst="teardrop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49623"/>
            <a:ext cx="2850921" cy="190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282" y="2269969"/>
            <a:ext cx="2946071" cy="196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434592"/>
            <a:ext cx="2958631" cy="197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096344" cy="46805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Мы научили капельку играть и экспериментировать с водой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Капельке очень понравились наши игры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Она пообещала придти к нам в гости еще раз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http://zvezdochka2.ucoz.net/js/kapitochka/24566724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442" y="1081560"/>
            <a:ext cx="3833621" cy="38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266748"/>
            <a:ext cx="799147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914900" algn="l"/>
              </a:tabLst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                            </a:t>
            </a:r>
            <a:r>
              <a:rPr lang="ru-RU" sz="2800" b="1" i="1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Тема</a:t>
            </a:r>
            <a:r>
              <a:rPr lang="ru-RU" sz="2800" b="1" i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: </a:t>
            </a:r>
            <a:r>
              <a:rPr lang="ru-RU" sz="28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«Вода</a:t>
            </a:r>
            <a:r>
              <a:rPr lang="ru-RU" sz="2800" b="1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»</a:t>
            </a:r>
          </a:p>
          <a:p>
            <a:pPr>
              <a:tabLst>
                <a:tab pos="4914900" algn="l"/>
              </a:tabLst>
            </a:pPr>
            <a:endParaRPr lang="ru-RU" sz="2800" b="1" u="sng" dirty="0">
              <a:solidFill>
                <a:schemeClr val="accent2">
                  <a:lumMod val="75000"/>
                  <a:lumOff val="25000"/>
                </a:schemeClr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914900" algn="l"/>
              </a:tabLst>
            </a:pPr>
            <a:r>
              <a:rPr lang="ru-RU" sz="2000" b="1" i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Цель: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Через различные виды деятельности дать элементарные представления о свойствах воды; о значении воды для поддержания чистоты.</a:t>
            </a:r>
          </a:p>
          <a:p>
            <a:pPr eaLnBrk="0" hangingPunct="0">
              <a:tabLst>
                <a:tab pos="4914900" algn="l"/>
              </a:tabLst>
            </a:pPr>
            <a:r>
              <a:rPr lang="ru-RU" sz="2000" b="1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Задачи: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Познакомить малышей со свойствами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воды.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Показать необходимость воды для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человека, растений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 Закреплять умение манипулировать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различными предметами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в воде. Формировать у малышей навыки</a:t>
            </a:r>
          </a:p>
          <a:p>
            <a:pPr eaLnBrk="0" hangingPunct="0">
              <a:tabLst>
                <a:tab pos="4914900" algn="l"/>
              </a:tabLs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экспериментирования, поощрять проявление любопытства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eaLnBrk="0" hangingPunct="0">
              <a:tabLst>
                <a:tab pos="4914900" algn="l"/>
              </a:tabLst>
            </a:pPr>
            <a:r>
              <a:rPr lang="ru-RU" sz="2000" b="1" i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Вид: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познавательно-исследовательский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eaLnBrk="0" hangingPunct="0">
              <a:tabLst>
                <a:tab pos="4914900" algn="l"/>
              </a:tabLst>
            </a:pPr>
            <a:r>
              <a:rPr lang="ru-RU" sz="2000" b="1" i="1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Участники</a:t>
            </a:r>
            <a:r>
              <a:rPr lang="ru-RU" sz="2000" b="1" i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r>
              <a:rPr lang="ru-RU" sz="2000" b="1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группа детей,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воспитатели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eaLnBrk="0" hangingPunct="0">
              <a:tabLst>
                <a:tab pos="4914900" algn="l"/>
              </a:tabLst>
            </a:pPr>
            <a:r>
              <a:rPr lang="ru-RU" sz="2000" b="1" i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Предполагаемый результат: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сформированные элементарные представления о свойствах воды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вода бывает тёплая, холодная, прозрачная или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её можно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окрасить в любой цвет; тяжёлые предметы в воде  тонут, а лёгкие плавают и т.д.)</a:t>
            </a:r>
          </a:p>
          <a:p>
            <a:pPr eaLnBrk="0" hangingPunct="0">
              <a:tabLst>
                <a:tab pos="4914900" algn="l"/>
              </a:tabLst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4482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749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04664"/>
            <a:ext cx="58326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Материально-техническое и методическое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оснащение: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1.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Иллюстративный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материал по теме: «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Вода»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.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2.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Материал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для экспериментирования с водой.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3.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Подборка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художественной литературы.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4.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Подборка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музыкальных записей, звуков воды.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5.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Видеозаписи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о воде.</a:t>
            </a:r>
          </a:p>
        </p:txBody>
      </p:sp>
      <p:pic>
        <p:nvPicPr>
          <p:cNvPr id="23553" name="Picture 1" descr="12553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23554" name="Picture 2" descr="uk7218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877194" cy="28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5" name="Содержимое 4" descr="IMG_25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356992"/>
            <a:ext cx="2664296" cy="194421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6" name="Picture 2" descr="http://ditu.com.ua/uploads/posts/2015-02/kutochok-eksperimentuvannya-v-dityachomu-sadu_23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6992"/>
            <a:ext cx="2376264" cy="19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24944"/>
            <a:ext cx="2592288" cy="25202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Однажды к нам в гости пришла  Капелька. Она упала с  тучки и заблудилась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Мы решили Капельке помочь: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рассказать ей о воде и где она живет.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0" y="450538"/>
            <a:ext cx="32038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Проблематизация и введение детей в игровую 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ситуацию</a:t>
            </a:r>
            <a:endParaRPr lang="ru-RU" sz="2400" b="1" i="1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813048"/>
            <a:ext cx="5508104" cy="369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1"/>
            <a:ext cx="34559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         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Детям были заданы вопросы :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мы знаем о воде и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можем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          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рассказать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Капельке?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Где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мы можем увидеть воду?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Какая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бывает вода?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Что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мы можем делать с водой?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Для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чего нам нужна вода?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4211960" y="2708920"/>
            <a:ext cx="410368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Их ответы: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Маша сказала, что вода течет из крана.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Лиза ответила, что из крана течет теплая и холодная водичка.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Аня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сказала, что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мы можем пить воду.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Миша – играть с водой.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Слава – это туча.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Артем– это дождь.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Ксюша  -  это море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Но </a:t>
            </a:r>
            <a:r>
              <a:rPr lang="ru-RU" sz="2000" b="1" dirty="0">
                <a:latin typeface="+mj-lt"/>
              </a:rPr>
              <a:t>многое мы ещё не знаем о воде.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attach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312368" cy="19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1028" name="Picture 4" descr="http://fs.nashaucheba.ru/tw_files2/urls_3/1476/d-1475148/1475148_html_m79c3ab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872208" cy="277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3375"/>
            <a:ext cx="7920880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/>
            <a:endParaRPr lang="en-US" sz="16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pPr marL="342900" indent="-342900" algn="ctr"/>
            <a:endParaRPr lang="ru-RU" sz="1600" b="1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Что нам делать и  как мы сможем узнать больше о воде?</a:t>
            </a:r>
          </a:p>
          <a:p>
            <a:pPr marL="342900" indent="-342900"/>
            <a:endParaRPr lang="ru-RU" sz="16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Аня сказала,  спросить у мамы.   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Максим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предложил посмотреть мультфильм.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Витя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– посмотреть картинки.</a:t>
            </a: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ru-RU" sz="2000" b="1" dirty="0">
                <a:latin typeface="Calibri" pitchFamily="34" charset="0"/>
              </a:rPr>
              <a:t>     </a:t>
            </a:r>
            <a:r>
              <a:rPr lang="ru-RU" sz="2000" b="1" dirty="0" smtClean="0">
                <a:latin typeface="Calibri" pitchFamily="34" charset="0"/>
              </a:rPr>
              <a:t>                </a:t>
            </a:r>
            <a:r>
              <a:rPr lang="ru-RU" sz="2400" b="1" dirty="0" smtClean="0">
                <a:latin typeface="Calibri" pitchFamily="34" charset="0"/>
              </a:rPr>
              <a:t>А мы </a:t>
            </a:r>
            <a:r>
              <a:rPr lang="ru-RU" sz="2400" b="1" dirty="0" smtClean="0">
                <a:latin typeface="+mj-lt"/>
              </a:rPr>
              <a:t>предложили детям поиграть </a:t>
            </a:r>
            <a:r>
              <a:rPr lang="ru-RU" sz="2400" b="1" dirty="0">
                <a:latin typeface="+mj-lt"/>
              </a:rPr>
              <a:t>с водой.</a:t>
            </a:r>
          </a:p>
          <a:p>
            <a:pPr marL="342900" indent="-342900">
              <a:buFont typeface="Arial" charset="0"/>
              <a:buNone/>
            </a:pPr>
            <a:r>
              <a:rPr lang="ru-RU" b="1" dirty="0">
                <a:latin typeface="Calibri" pitchFamily="34" charset="0"/>
              </a:rPr>
              <a:t>   </a:t>
            </a:r>
          </a:p>
          <a:p>
            <a:pPr marL="342900" indent="-342900"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                                                   </a:t>
            </a:r>
          </a:p>
          <a:p>
            <a:pPr marL="342900" indent="-342900"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</a:p>
        </p:txBody>
      </p:sp>
      <p:pic>
        <p:nvPicPr>
          <p:cNvPr id="2050" name="Picture 2" descr="http://www.char.ru/books/975005_Priklyucheniya_Kapitosh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33128"/>
            <a:ext cx="2637656" cy="34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33128"/>
            <a:ext cx="4113016" cy="308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249167" cy="266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+mj-lt"/>
              </a:rPr>
              <a:t>Будем мы играть, будем узнавать</a:t>
            </a:r>
            <a:r>
              <a:rPr lang="ru-RU" sz="2200" dirty="0" smtClean="0">
                <a:latin typeface="Calibri" pitchFamily="34" charset="0"/>
              </a:rPr>
              <a:t>.</a:t>
            </a:r>
            <a:br>
              <a:rPr lang="ru-RU" sz="2200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sz="2000" dirty="0" smtClean="0"/>
              <a:t>Детское экспериментирование:</a:t>
            </a:r>
            <a:br>
              <a:rPr lang="ru-RU" sz="2000" dirty="0" smtClean="0"/>
            </a:br>
            <a:r>
              <a:rPr lang="ru-RU" sz="2000" dirty="0" smtClean="0"/>
              <a:t>Игра «Тонет, не тонет»</a:t>
            </a:r>
            <a:r>
              <a:rPr lang="en-US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dirty="0" smtClean="0"/>
              <a:t>Мы наблюдали, какие предметы тонут, а какие нет. Доставали предметы из воды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92" y="0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352">
            <a:off x="165538" y="3398677"/>
            <a:ext cx="4151126" cy="276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633">
            <a:off x="4707840" y="3452501"/>
            <a:ext cx="4091054" cy="272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06014"/>
            <a:ext cx="4421497" cy="3115345"/>
          </a:xfrm>
        </p:spPr>
        <p:txBody>
          <a:bodyPr/>
          <a:lstStyle/>
          <a:p>
            <a:pPr algn="ctr"/>
            <a:r>
              <a:rPr lang="ru-RU" sz="2800" b="1" i="1" dirty="0" smtClean="0"/>
              <a:t>Эксперименты с водой:</a:t>
            </a:r>
          </a:p>
          <a:p>
            <a:pPr algn="ctr"/>
            <a:r>
              <a:rPr lang="ru-RU" sz="2000" dirty="0" smtClean="0"/>
              <a:t>Мы водичку собираем и в ведерко отправляем</a:t>
            </a:r>
            <a:r>
              <a:rPr lang="ru-RU" sz="2000" i="1" dirty="0" smtClean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Мы научились собирать воду с помощью губки и её отжимать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599" y="117512"/>
            <a:ext cx="4219463" cy="281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1" y="3239271"/>
            <a:ext cx="4751617" cy="316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2952750" cy="638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/>
              <a:t>Переливаем/наливаем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2952750" cy="42560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Мы узнали</a:t>
            </a:r>
            <a:r>
              <a:rPr lang="en-US" sz="2000" dirty="0" smtClean="0"/>
              <a:t>,</a:t>
            </a:r>
            <a:r>
              <a:rPr lang="ru-RU" sz="2000" dirty="0" smtClean="0"/>
              <a:t> что воду можно: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переливать/наливать/  выливать из одной посуды в другую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399644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30" y="3645024"/>
            <a:ext cx="399644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37" y="404664"/>
            <a:ext cx="3977525" cy="2651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5">
      <a:dk1>
        <a:srgbClr val="FCDEB2"/>
      </a:dk1>
      <a:lt1>
        <a:srgbClr val="382201"/>
      </a:lt1>
      <a:dk2>
        <a:srgbClr val="FCDEB2"/>
      </a:dk2>
      <a:lt2>
        <a:srgbClr val="382201"/>
      </a:lt2>
      <a:accent1>
        <a:srgbClr val="BFE4FF"/>
      </a:accent1>
      <a:accent2>
        <a:srgbClr val="002060"/>
      </a:accent2>
      <a:accent3>
        <a:srgbClr val="704404"/>
      </a:accent3>
      <a:accent4>
        <a:srgbClr val="704404"/>
      </a:accent4>
      <a:accent5>
        <a:srgbClr val="704404"/>
      </a:accent5>
      <a:accent6>
        <a:srgbClr val="704404"/>
      </a:accent6>
      <a:hlink>
        <a:srgbClr val="704404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4948</TotalTime>
  <Words>635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МБДОУ « Искровский детский сад ». </vt:lpstr>
      <vt:lpstr>Презентация PowerPoint</vt:lpstr>
      <vt:lpstr>Презентация PowerPoint</vt:lpstr>
      <vt:lpstr>Однажды к нам в гости пришла  Капелька. Она упала с  тучки и заблудилась.   Мы решили Капельке помочь: рассказать ей о воде и где она живет.</vt:lpstr>
      <vt:lpstr>Презентация PowerPoint</vt:lpstr>
      <vt:lpstr>Презентация PowerPoint</vt:lpstr>
      <vt:lpstr> Будем мы играть, будем узнавать.  Детское экспериментирование: Игра «Тонет, не тонет».  Мы наблюдали, какие предметы тонут, а какие нет. Доставали предметы из воды. </vt:lpstr>
      <vt:lpstr>  </vt:lpstr>
      <vt:lpstr>Переливаем/наливаем </vt:lpstr>
      <vt:lpstr>Презентация PowerPoint</vt:lpstr>
      <vt:lpstr>Нам водичка помогает – нас так быстро умывает.  </vt:lpstr>
      <vt:lpstr>Мы играем.       </vt:lpstr>
      <vt:lpstr>Презентация PowerPoint</vt:lpstr>
      <vt:lpstr>Презентация PowerPoint</vt:lpstr>
      <vt:lpstr> Что мы узнали:</vt:lpstr>
      <vt:lpstr>Реализация проекта:</vt:lpstr>
      <vt:lpstr>Презентация PowerPoint</vt:lpstr>
      <vt:lpstr>Мы решили нарисовать  для капельки:   Водичку</vt:lpstr>
      <vt:lpstr>Презентация PowerPoint</vt:lpstr>
      <vt:lpstr>Презентация PowerPoint</vt:lpstr>
    </vt:vector>
  </TitlesOfParts>
  <Company>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№30 «Зоренька»</dc:title>
  <dc:creator>qq</dc:creator>
  <cp:lastModifiedBy>User3-Manager</cp:lastModifiedBy>
  <cp:revision>330</cp:revision>
  <dcterms:created xsi:type="dcterms:W3CDTF">2016-10-04T15:06:54Z</dcterms:created>
  <dcterms:modified xsi:type="dcterms:W3CDTF">2019-01-25T08:55:01Z</dcterms:modified>
</cp:coreProperties>
</file>