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0" r:id="rId4"/>
    <p:sldId id="256" r:id="rId5"/>
    <p:sldId id="266" r:id="rId6"/>
    <p:sldId id="276" r:id="rId7"/>
    <p:sldId id="267" r:id="rId8"/>
    <p:sldId id="274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00"/>
    <a:srgbClr val="FFFF00"/>
    <a:srgbClr val="9BBB5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AC6AB-7F6C-4CB2-BE6A-1BDE0505886C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F2207-B8E6-49E8-964B-CE57DDB42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8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2E71-B906-42EC-B2D3-31588CB3A014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44824"/>
            <a:ext cx="4356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«Бравые</a:t>
            </a:r>
          </a:p>
          <a:p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солдаты»</a:t>
            </a:r>
            <a:endParaRPr lang="ru-RU" sz="8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Irina\Pictures\_______07__2013__2_20140129_1887541403.jpg"/>
          <p:cNvPicPr>
            <a:picLocks noChangeAspect="1" noChangeArrowheads="1"/>
          </p:cNvPicPr>
          <p:nvPr/>
        </p:nvPicPr>
        <p:blipFill>
          <a:blip r:embed="rId3" cstate="print"/>
          <a:srcRect l="7235" t="9594" r="19381"/>
          <a:stretch>
            <a:fillRect/>
          </a:stretch>
        </p:blipFill>
        <p:spPr bwMode="auto">
          <a:xfrm>
            <a:off x="251520" y="188640"/>
            <a:ext cx="6480720" cy="531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Irina\Pictures\4877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352675" cy="2133600"/>
          </a:xfrm>
          <a:prstGeom prst="rect">
            <a:avLst/>
          </a:prstGeom>
          <a:noFill/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9144000" cy="688181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" y="152400"/>
            <a:ext cx="9144000" cy="68818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6336704" cy="4524315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Российский воин бережёт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Родной страны покой и славу!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на посту – и наш народ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Гордится Армией по праву.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Спокойно дети пусть растут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Российской солнечной Отчизне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охраняет мирный труд,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Прекрасный труд во имя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Pictures\February_23-Soldatskij-prival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272617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rina\Pictures\ismile_56371affa0e4f_bp22.jpg"/>
          <p:cNvPicPr>
            <a:picLocks noChangeAspect="1" noChangeArrowheads="1"/>
          </p:cNvPicPr>
          <p:nvPr/>
        </p:nvPicPr>
        <p:blipFill>
          <a:blip r:embed="rId3" cstate="print"/>
          <a:srcRect l="5296"/>
          <a:stretch>
            <a:fillRect/>
          </a:stretch>
        </p:blipFill>
        <p:spPr bwMode="auto">
          <a:xfrm>
            <a:off x="4205549" y="3429001"/>
            <a:ext cx="4938451" cy="3429000"/>
          </a:xfrm>
          <a:prstGeom prst="rect">
            <a:avLst/>
          </a:prstGeom>
          <a:noFill/>
        </p:spPr>
      </p:pic>
      <p:pic>
        <p:nvPicPr>
          <p:cNvPr id="11" name="Picture 2" descr="C:\Users\rekom\Desktop\Внеклассные мероприятия\23 февраля\23 февраля-фото\1366x768_791813_[www_ArtFile_ru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098976" cy="3429000"/>
          </a:xfrm>
          <a:prstGeom prst="rect">
            <a:avLst/>
          </a:prstGeom>
          <a:noFill/>
        </p:spPr>
      </p:pic>
      <p:pic>
        <p:nvPicPr>
          <p:cNvPr id="2052" name="Picture 4" descr="C:\Users\Irina\Pictures\23f3.jpg"/>
          <p:cNvPicPr>
            <a:picLocks noChangeAspect="1" noChangeArrowheads="1"/>
          </p:cNvPicPr>
          <p:nvPr/>
        </p:nvPicPr>
        <p:blipFill>
          <a:blip r:embed="rId5" cstate="print"/>
          <a:srcRect l="7118" r="8706"/>
          <a:stretch>
            <a:fillRect/>
          </a:stretch>
        </p:blipFill>
        <p:spPr bwMode="auto">
          <a:xfrm>
            <a:off x="327651" y="3744964"/>
            <a:ext cx="3380254" cy="3113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Вовина\prezentaciya\ya\VVS_budut_rasformirovany.jpg"/>
          <p:cNvPicPr>
            <a:picLocks noChangeAspect="1" noChangeArrowheads="1"/>
          </p:cNvPicPr>
          <p:nvPr/>
        </p:nvPicPr>
        <p:blipFill>
          <a:blip r:embed="rId3" cstate="print"/>
          <a:srcRect t="5013"/>
          <a:stretch>
            <a:fillRect/>
          </a:stretch>
        </p:blipFill>
        <p:spPr bwMode="auto">
          <a:xfrm>
            <a:off x="799839" y="188640"/>
            <a:ext cx="488789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7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0"/>
            <a:ext cx="2949448" cy="2304256"/>
          </a:xfrm>
          <a:prstGeom prst="rect">
            <a:avLst/>
          </a:prstGeom>
        </p:spPr>
      </p:pic>
      <p:pic>
        <p:nvPicPr>
          <p:cNvPr id="5" name="Picture 2" descr="D:\Вовина\prezentaciya\ya\186676278.jpg"/>
          <p:cNvPicPr>
            <a:picLocks noChangeAspect="1" noChangeArrowheads="1"/>
          </p:cNvPicPr>
          <p:nvPr/>
        </p:nvPicPr>
        <p:blipFill>
          <a:blip r:embed="rId5" cstate="print"/>
          <a:srcRect l="11165" r="6534"/>
          <a:stretch>
            <a:fillRect/>
          </a:stretch>
        </p:blipFill>
        <p:spPr bwMode="auto">
          <a:xfrm>
            <a:off x="5292080" y="4149080"/>
            <a:ext cx="36608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Вовина\prezentaciya\ya\1244813813_13_11_08_34_sm.jpg"/>
          <p:cNvPicPr>
            <a:picLocks noChangeAspect="1" noChangeArrowheads="1"/>
          </p:cNvPicPr>
          <p:nvPr/>
        </p:nvPicPr>
        <p:blipFill>
          <a:blip r:embed="rId6" cstate="print"/>
          <a:srcRect t="11676"/>
          <a:stretch>
            <a:fillRect/>
          </a:stretch>
        </p:blipFill>
        <p:spPr bwMode="auto">
          <a:xfrm>
            <a:off x="-1" y="3861048"/>
            <a:ext cx="508972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rina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Irina\Pictures\128926.jpg"/>
          <p:cNvPicPr>
            <a:picLocks noChangeAspect="1" noChangeArrowheads="1"/>
          </p:cNvPicPr>
          <p:nvPr/>
        </p:nvPicPr>
        <p:blipFill>
          <a:blip r:embed="rId3" cstate="print"/>
          <a:srcRect l="17823"/>
          <a:stretch>
            <a:fillRect/>
          </a:stretch>
        </p:blipFill>
        <p:spPr bwMode="auto">
          <a:xfrm>
            <a:off x="-1" y="1700808"/>
            <a:ext cx="5720153" cy="4176464"/>
          </a:xfrm>
          <a:prstGeom prst="rect">
            <a:avLst/>
          </a:prstGeom>
          <a:noFill/>
        </p:spPr>
      </p:pic>
      <p:pic>
        <p:nvPicPr>
          <p:cNvPr id="9" name="Рисунок 8" descr="16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436096" y="332656"/>
            <a:ext cx="3167715" cy="972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102" name="Picture 6" descr="C:\Users\Irina\Pictures\82376_html_m6869b2c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348880"/>
            <a:ext cx="2701329" cy="366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Irina\Pictures\_______07__2013__2_20140129_1887541403.jpg"/>
          <p:cNvPicPr>
            <a:picLocks noChangeAspect="1" noChangeArrowheads="1"/>
          </p:cNvPicPr>
          <p:nvPr/>
        </p:nvPicPr>
        <p:blipFill>
          <a:blip r:embed="rId3" cstate="print"/>
          <a:srcRect l="7235" t="9594" r="19381"/>
          <a:stretch>
            <a:fillRect/>
          </a:stretch>
        </p:blipFill>
        <p:spPr bwMode="auto">
          <a:xfrm>
            <a:off x="251520" y="188640"/>
            <a:ext cx="6480720" cy="531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Irina\Pictures\4877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35267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rina\Pictures\1358614231_23-fevralya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Irina\Pictures\_______07__2013__2_20140129_1887541403.jpg"/>
          <p:cNvPicPr>
            <a:picLocks noChangeAspect="1" noChangeArrowheads="1"/>
          </p:cNvPicPr>
          <p:nvPr/>
        </p:nvPicPr>
        <p:blipFill>
          <a:blip r:embed="rId3" cstate="print"/>
          <a:srcRect l="7235" t="9594" r="19381"/>
          <a:stretch>
            <a:fillRect/>
          </a:stretch>
        </p:blipFill>
        <p:spPr bwMode="auto">
          <a:xfrm>
            <a:off x="251520" y="188640"/>
            <a:ext cx="6480720" cy="531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Irina\Pictures\4877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352675" cy="2133600"/>
          </a:xfrm>
          <a:prstGeom prst="rect">
            <a:avLst/>
          </a:prstGeom>
          <a:noFill/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9144000" cy="688181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" y="152400"/>
            <a:ext cx="9144000" cy="6881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46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Windows User</cp:lastModifiedBy>
  <cp:revision>66</cp:revision>
  <dcterms:created xsi:type="dcterms:W3CDTF">2015-01-24T12:21:52Z</dcterms:created>
  <dcterms:modified xsi:type="dcterms:W3CDTF">2019-02-20T10:07:46Z</dcterms:modified>
</cp:coreProperties>
</file>