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7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7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8415F-DE86-4FE7-94A1-F9ED0B6715D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6864" cy="216024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«Лук – зеленый друг»</a:t>
            </a:r>
            <a:b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120680" cy="1224136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Подготовила: воспитатель</a:t>
            </a:r>
          </a:p>
          <a:p>
            <a:r>
              <a:rPr lang="ru-RU" sz="1600" b="1" i="1" dirty="0" smtClean="0">
                <a:solidFill>
                  <a:schemeClr val="tx1"/>
                </a:solidFill>
              </a:rPr>
              <a:t>Капранова</a:t>
            </a:r>
          </a:p>
          <a:p>
            <a:r>
              <a:rPr lang="ru-RU" sz="1600" b="1" i="1" dirty="0" smtClean="0">
                <a:solidFill>
                  <a:schemeClr val="tx1"/>
                </a:solidFill>
              </a:rPr>
              <a:t>Елена Сергеевна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142278"/>
            <a:ext cx="4206159" cy="285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684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Сажаем лук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92896"/>
            <a:ext cx="3836689" cy="2877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52736"/>
            <a:ext cx="3672408" cy="27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90778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Опыт «Лук в стакане с водой»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988840"/>
            <a:ext cx="345638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20888"/>
            <a:ext cx="355239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2249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904656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Опыт «Выращиваем лук в посуде с землей»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12776"/>
            <a:ext cx="365151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276872"/>
            <a:ext cx="357950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427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Наблюдаем за луком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84784"/>
            <a:ext cx="379644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276872"/>
            <a:ext cx="381865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3799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Поливаем лук</a:t>
            </a:r>
            <a:endParaRPr lang="ru-RU" sz="32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6" y="1340767"/>
            <a:ext cx="4585969" cy="34394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996952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57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Лепка «Лучок золотой бочок»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96752"/>
            <a:ext cx="3110790" cy="29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791" y="2852936"/>
            <a:ext cx="4320480" cy="3240360"/>
          </a:xfrm>
        </p:spPr>
      </p:pic>
    </p:spTree>
    <p:extLst>
      <p:ext uri="{BB962C8B-B14F-4D97-AF65-F5344CB8AC3E}">
        <p14:creationId xmlns:p14="http://schemas.microsoft.com/office/powerpoint/2010/main" val="1710673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Рисование «Вырос зеленый лучок»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2" y="980728"/>
            <a:ext cx="364595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846" y="2348880"/>
            <a:ext cx="387867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46545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Создание книг про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«Зелёный лучок»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1633880"/>
            <a:ext cx="6624736" cy="425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9698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17868"/>
            <a:ext cx="3456384" cy="2723499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Знают все, что лук полезен,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Витаминами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богат,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Но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немного горьковат.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этом лук не виноват.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От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природы он такой,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Очень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скромный и простой.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Ешьте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все зелёный лук,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Он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здоровью верный друг!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548680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43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8083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Спасибо за внимание!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285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764704"/>
            <a:ext cx="74168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средней группы,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исследовательский, средней продолжительности - 3 недели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репчатый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проекта: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огорода на подоконнике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книг про лук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28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628801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Заканчивается зима. Солнышко с каждым днём всё выше и выше, а день всё длиннее и теплее. Пришло время посадок. Огород на подоконнике в детском саду является очень приятным занятием, особенно зимой и весной, когда хочется не только отведать свежие дары природы, но и посмотреть на цвета </a:t>
            </a:r>
            <a:r>
              <a:rPr lang="ru-RU" sz="2400" dirty="0" smtClean="0"/>
              <a:t>зелени. Но </a:t>
            </a:r>
            <a:r>
              <a:rPr lang="ru-RU" sz="2400" dirty="0"/>
              <a:t>нет ничего приятнее, когда первая весенняя зелень поспевает </a:t>
            </a:r>
            <a:r>
              <a:rPr lang="ru-RU" sz="2400" dirty="0" smtClean="0"/>
              <a:t>прямо на </a:t>
            </a:r>
            <a:r>
              <a:rPr lang="ru-RU" sz="2400" dirty="0"/>
              <a:t>подоконнике. </a:t>
            </a:r>
            <a:r>
              <a:rPr lang="ru-RU" sz="2400" dirty="0" smtClean="0"/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26554"/>
            <a:ext cx="4134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i="1" dirty="0" smtClean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i="1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i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14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741682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/>
              <a:t>вызвать </a:t>
            </a:r>
            <a:r>
              <a:rPr lang="ru-RU" sz="2400" dirty="0"/>
              <a:t>у детей познавательный интерес к выращиванию репчатого лука на перо в комнатных </a:t>
            </a:r>
            <a:r>
              <a:rPr lang="ru-RU" sz="2400" dirty="0" smtClean="0"/>
              <a:t>условиях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Закрепить представления </a:t>
            </a:r>
            <a:r>
              <a:rPr lang="ru-RU" sz="2400" dirty="0"/>
              <a:t>о луке, особенностях внешнего </a:t>
            </a:r>
            <a:r>
              <a:rPr lang="ru-RU" sz="2400" dirty="0" smtClean="0"/>
              <a:t>строения.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Формировать </a:t>
            </a:r>
            <a:r>
              <a:rPr lang="ru-RU" sz="2400" dirty="0"/>
              <a:t>представления об основных потребностях лука, условиях, которые необходимы для его роста (вода, земля, свет, тепло</a:t>
            </a:r>
            <a:r>
              <a:rPr lang="ru-RU" sz="2400" dirty="0" smtClean="0"/>
              <a:t>). 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Развивать у </a:t>
            </a:r>
            <a:r>
              <a:rPr lang="ru-RU" sz="2400" dirty="0"/>
              <a:t>детей основы исследовательской </a:t>
            </a:r>
            <a:r>
              <a:rPr lang="ru-RU" sz="2400" dirty="0" smtClean="0"/>
              <a:t>деятельности.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Воспитывать интерес к уходу за растениями, любовь к ним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108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 flipV="1">
            <a:off x="2267744" y="246221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связи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92656"/>
              </p:ext>
            </p:extLst>
          </p:nvPr>
        </p:nvGraphicFramePr>
        <p:xfrm>
          <a:off x="1187624" y="1124744"/>
          <a:ext cx="6912768" cy="474266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08312"/>
                <a:gridCol w="410445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Образовательная область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Содержание деятельности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176"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Познание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Беседа «Лук </a:t>
                      </a:r>
                      <a:r>
                        <a:rPr lang="ru-RU" sz="1400" baseline="0" dirty="0" smtClean="0"/>
                        <a:t> - от семи недуг»</a:t>
                      </a:r>
                    </a:p>
                    <a:p>
                      <a:pPr algn="l"/>
                      <a:r>
                        <a:rPr lang="ru-RU" sz="1400" kern="1200" dirty="0" smtClean="0">
                          <a:effectLst/>
                        </a:rPr>
                        <a:t>Опыты и эксперименты</a:t>
                      </a:r>
                      <a:r>
                        <a:rPr lang="ru-RU" sz="1400" kern="1200" baseline="0" dirty="0" smtClean="0">
                          <a:effectLst/>
                        </a:rPr>
                        <a:t> с луком.</a:t>
                      </a:r>
                      <a:endParaRPr lang="ru-RU" sz="1400" kern="1200" dirty="0" smtClean="0">
                        <a:effectLst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effectLst/>
                        </a:rPr>
                        <a:t>Дидактические игры: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</a:rPr>
                        <a:t>« Где растет?», «Что лишнее?»,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</a:rPr>
                        <a:t>«От какого овоща эта часть?», «Узнай на ощупь»,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</a:rPr>
                        <a:t>«Узнай на вкус», «Собери картинку» .</a:t>
                      </a:r>
                      <a:endParaRPr lang="ru-RU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481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Коммуникация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Беседа «Лук  - всем полезный друг» </a:t>
                      </a:r>
                    </a:p>
                    <a:p>
                      <a:r>
                        <a:rPr lang="ru-RU" sz="1400" dirty="0" smtClean="0"/>
                        <a:t>Рассматривание иллюстраций ,</a:t>
                      </a:r>
                      <a:r>
                        <a:rPr lang="ru-RU" sz="1400" baseline="0" dirty="0" smtClean="0"/>
                        <a:t> открыток.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Отгадывание загадок.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Художественная литература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/>
                        <a:t>Загадки, пословицы, стихи.</a:t>
                      </a:r>
                    </a:p>
                    <a:p>
                      <a:pPr algn="l"/>
                      <a:r>
                        <a:rPr kumimoji="0" lang="ru-RU" sz="1400" kern="1200" dirty="0" smtClean="0"/>
                        <a:t>Чтение </a:t>
                      </a:r>
                      <a:r>
                        <a:rPr kumimoji="0" lang="ru-RU" sz="1400" kern="1200" dirty="0" err="1" smtClean="0"/>
                        <a:t>Джанни</a:t>
                      </a:r>
                      <a:r>
                        <a:rPr kumimoji="0" lang="ru-RU" sz="1400" kern="1200" baseline="0" dirty="0" smtClean="0"/>
                        <a:t> </a:t>
                      </a:r>
                      <a:r>
                        <a:rPr kumimoji="0" lang="ru-RU" sz="1400" kern="1200" baseline="0" dirty="0" err="1" smtClean="0"/>
                        <a:t>Родари</a:t>
                      </a:r>
                      <a:r>
                        <a:rPr kumimoji="0" lang="ru-RU" sz="1400" kern="1200" baseline="0" dirty="0" smtClean="0"/>
                        <a:t> «Приключение </a:t>
                      </a:r>
                      <a:r>
                        <a:rPr kumimoji="0" lang="ru-RU" sz="1400" kern="1200" baseline="0" dirty="0" err="1" smtClean="0"/>
                        <a:t>Чиполлино</a:t>
                      </a:r>
                      <a:r>
                        <a:rPr kumimoji="0" lang="ru-RU" sz="1400" kern="1200" baseline="0" dirty="0" smtClean="0"/>
                        <a:t>»</a:t>
                      </a:r>
                    </a:p>
                    <a:p>
                      <a:pPr algn="l"/>
                      <a:r>
                        <a:rPr kumimoji="0" lang="ru-RU" sz="1400" kern="1200" baseline="0" dirty="0" smtClean="0"/>
                        <a:t>Сказка «Луковая семья»</a:t>
                      </a:r>
                      <a:endParaRPr kumimoji="0" lang="ru-RU" sz="1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78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Художественное творчество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Рисование «Вырос зеленый лучок»</a:t>
                      </a:r>
                    </a:p>
                    <a:p>
                      <a:pPr algn="l"/>
                      <a:r>
                        <a:rPr lang="ru-RU" sz="1400" dirty="0" smtClean="0"/>
                        <a:t>Аппликация «Лучок – золотой бочок»</a:t>
                      </a:r>
                    </a:p>
                    <a:p>
                      <a:pPr algn="l"/>
                      <a:r>
                        <a:rPr lang="ru-RU" sz="1400" dirty="0" smtClean="0"/>
                        <a:t>Лепка «Наша грядка»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61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Здоровье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Беседы «Полезная пища», «Витамины для детей».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240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252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</a:t>
            </a: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вырастить зелёный лук на подоконнике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полезен лук?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луку для роста?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717032"/>
            <a:ext cx="4447371" cy="287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1051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2833" y="328300"/>
            <a:ext cx="4876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Подготовительный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5" y="1196752"/>
            <a:ext cx="7104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cs typeface="Times New Roman" pitchFamily="18" charset="0"/>
              </a:rPr>
              <a:t>Беседы </a:t>
            </a:r>
            <a:r>
              <a:rPr lang="ru-RU" sz="2400" dirty="0">
                <a:cs typeface="Times New Roman" pitchFamily="18" charset="0"/>
              </a:rPr>
              <a:t>с детьми </a:t>
            </a:r>
            <a:r>
              <a:rPr lang="ru-RU" sz="2400" dirty="0" smtClean="0">
                <a:cs typeface="Times New Roman" pitchFamily="18" charset="0"/>
              </a:rPr>
              <a:t>о луке.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cs typeface="Times New Roman" pitchFamily="18" charset="0"/>
              </a:rPr>
              <a:t>Чтение </a:t>
            </a:r>
            <a:r>
              <a:rPr lang="ru-RU" sz="2400" dirty="0" smtClean="0"/>
              <a:t>художественной литературы: стихи</a:t>
            </a:r>
            <a:r>
              <a:rPr lang="ru-RU" sz="2400" dirty="0"/>
              <a:t>, загадки, пословицы, поговорки, рассказы, сказки </a:t>
            </a:r>
            <a:r>
              <a:rPr lang="ru-RU" sz="2400" dirty="0" smtClean="0"/>
              <a:t>про лук.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Дидактические игры.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/>
              <a:t>Рассматривание иллюстраций, открыток.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Подготовка посуды для посадки лука.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Посадка лука.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378" y="4243740"/>
            <a:ext cx="2579446" cy="238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6357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04664"/>
            <a:ext cx="440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3. Исследовательский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170080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0" l="0" r="99143">
                        <a14:backgroundMark x1="76857" y1="18600" x2="76857" y2="18600"/>
                        <a14:backgroundMark x1="81429" y1="22400" x2="81429" y2="22400"/>
                        <a14:backgroundMark x1="3143" y1="26800" x2="3143" y2="2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38997"/>
            <a:ext cx="2948488" cy="42121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331" y="1412776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81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608512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Исследуем лук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12" y="1268760"/>
            <a:ext cx="4158944" cy="3119208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429000"/>
            <a:ext cx="4124721" cy="3093541"/>
          </a:xfrm>
        </p:spPr>
      </p:pic>
    </p:spTree>
    <p:extLst>
      <p:ext uri="{BB962C8B-B14F-4D97-AF65-F5344CB8AC3E}">
        <p14:creationId xmlns:p14="http://schemas.microsoft.com/office/powerpoint/2010/main" val="1371000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len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</Template>
  <TotalTime>611</TotalTime>
  <Words>408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zelen</vt:lpstr>
      <vt:lpstr>  Проект «Лук – зеленый друг»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Исследуем лук</vt:lpstr>
      <vt:lpstr>Сажаем лук</vt:lpstr>
      <vt:lpstr>Опыт «Лук в стакане с водой»</vt:lpstr>
      <vt:lpstr>Опыт «Выращиваем лук в посуде с землей»</vt:lpstr>
      <vt:lpstr>Наблюдаем за луком</vt:lpstr>
      <vt:lpstr>Поливаем лук</vt:lpstr>
      <vt:lpstr>Лепка «Лучок золотой бочок»</vt:lpstr>
      <vt:lpstr>Рисование «Вырос зеленый лучок»</vt:lpstr>
      <vt:lpstr> Создание книг про «Зелёный лучок» </vt:lpstr>
      <vt:lpstr>Знают все, что лук полезен,  Витаминами богат,  Но немного горьковат.  В этом лук не виноват.  От природы он такой,  Очень скромный и простой.  Ешьте все зелёный лук,  Он здоровью верный друг! </vt:lpstr>
      <vt:lpstr>Спасибо за внимание!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«Лук – зеленый друг»</dc:title>
  <dc:creator>User</dc:creator>
  <cp:lastModifiedBy>Svetlyachok</cp:lastModifiedBy>
  <cp:revision>68</cp:revision>
  <dcterms:created xsi:type="dcterms:W3CDTF">2014-02-05T09:17:06Z</dcterms:created>
  <dcterms:modified xsi:type="dcterms:W3CDTF">2020-12-08T06:38:40Z</dcterms:modified>
</cp:coreProperties>
</file>