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1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60648"/>
            <a:ext cx="7406640" cy="6408712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«Искровский детский сад» муниципального образования – Рязанский муниципальный район Рязанской области.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Презентация для детей старшего дошкольного возраста по формированию основ финансовой грамотности. 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Тема: «История возникновения денег».</a:t>
            </a:r>
          </a:p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Капранова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Е.С. – воспитатель</a:t>
            </a:r>
          </a:p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Липатова Л.П. – воспитатель</a:t>
            </a: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П. 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Искра </a:t>
            </a:r>
          </a:p>
          <a:p>
            <a:pPr algn="ctr"/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2020г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4800600"/>
          </a:xfrm>
        </p:spPr>
        <p:txBody>
          <a:bodyPr>
            <a:normAutofit/>
          </a:bodyPr>
          <a:lstStyle/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Безмонетный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период.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Даша\Desktop\7b60b7d4a53b4a96525845d126635b9b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5930" y="260648"/>
            <a:ext cx="7518558" cy="5243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4800600"/>
          </a:xfrm>
        </p:spPr>
        <p:txBody>
          <a:bodyPr>
            <a:normAutofit/>
          </a:bodyPr>
          <a:lstStyle/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Слово «рубль» произошло от выражения «рубить гривну».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Даша\Desktop\img10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764704"/>
            <a:ext cx="5817923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Даша\Desktop\hello_html_m5ddd481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4437112"/>
            <a:ext cx="43924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4800600"/>
          </a:xfrm>
        </p:spPr>
        <p:txBody>
          <a:bodyPr>
            <a:normAutofit lnSpcReduction="10000"/>
          </a:bodyPr>
          <a:lstStyle/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Название монеты «копейка» произошло от изображённого на ней копья. Другое название копейки – чешуйка.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Даша\Desktop\unname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76672"/>
            <a:ext cx="523938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Даша\Desktop\Istoriya_deneg2-300x15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356992"/>
            <a:ext cx="453135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4800600"/>
          </a:xfrm>
        </p:spPr>
        <p:txBody>
          <a:bodyPr>
            <a:normAutofit/>
          </a:bodyPr>
          <a:lstStyle/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Первая монета с надписью «рубль» называлась ефимка.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Даша\Desktop\img16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345638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Даша\Desktop\img1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1556792"/>
            <a:ext cx="331236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2057400"/>
            <a:ext cx="7498080" cy="4800600"/>
          </a:xfrm>
        </p:spPr>
        <p:txBody>
          <a:bodyPr>
            <a:normAutofit/>
          </a:bodyPr>
          <a:lstStyle/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Первые бумажные деньги (ассигнации).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Даша\Desktop\48f54e4ce39344a0ad32096aea99f8b2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260648"/>
            <a:ext cx="506807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Даша\Desktop\151492489917332884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1988840"/>
            <a:ext cx="2969895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2057400"/>
            <a:ext cx="7498080" cy="4800600"/>
          </a:xfrm>
        </p:spPr>
        <p:txBody>
          <a:bodyPr>
            <a:normAutofit lnSpcReduction="10000"/>
          </a:bodyPr>
          <a:lstStyle/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Современные деньги.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Даша\Desktop\Money_2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332656"/>
            <a:ext cx="7290773" cy="484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1484784"/>
            <a:ext cx="7774632" cy="3384377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500" b="1" i="1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История </a:t>
            </a:r>
            <a:br>
              <a:rPr kumimoji="0" lang="ru-RU" sz="6500" b="1" i="1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6500" b="1" i="1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возникновения </a:t>
            </a:r>
            <a:br>
              <a:rPr kumimoji="0" lang="ru-RU" sz="6500" b="1" i="1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6500" b="1" i="1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денег</a:t>
            </a:r>
            <a:endParaRPr kumimoji="0" lang="ru-RU" sz="6500" b="1" i="1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Цель.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Расширить знания детей о деньгах, познакомить с                историей возникновения денег.</a:t>
            </a: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Задачи.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Познакомить с понятием «деньги» и историей их возникновения.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Проследить эволюцию  денежных знаков.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Воспитывать интерес к истории человечества.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03648" y="1772816"/>
            <a:ext cx="7498080" cy="5221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Первобытный человек занимался охотой, рыбалкой, строил жилища, мастерил орудия труда.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C:\Users\Даша\Desktop\unname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8640"/>
            <a:ext cx="7560840" cy="52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4800600"/>
          </a:xfrm>
        </p:spPr>
        <p:txBody>
          <a:bodyPr>
            <a:normAutofit/>
          </a:bodyPr>
          <a:lstStyle/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Орудия труда.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Даша\Desktop\img13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1072" y="260648"/>
            <a:ext cx="7075384" cy="532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4800600"/>
          </a:xfrm>
        </p:spPr>
        <p:txBody>
          <a:bodyPr>
            <a:normAutofit/>
          </a:bodyPr>
          <a:lstStyle/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Бартер – обмен одной вещи на другую.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Даша\Desktop\barter-chto-takoe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7378519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4800600"/>
          </a:xfrm>
        </p:spPr>
        <p:txBody>
          <a:bodyPr>
            <a:normAutofit/>
          </a:bodyPr>
          <a:lstStyle/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Первые деньги на земле. Товарные деньги.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Даша\Desktop\1579195697_img3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260648"/>
            <a:ext cx="742869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4800600"/>
          </a:xfrm>
        </p:spPr>
        <p:txBody>
          <a:bodyPr>
            <a:normAutofit/>
          </a:bodyPr>
          <a:lstStyle/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Первые монеты.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Даша\Desktop\og_og_1455963594295070177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188640"/>
            <a:ext cx="7488832" cy="4432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4800600"/>
          </a:xfrm>
        </p:spPr>
        <p:txBody>
          <a:bodyPr>
            <a:normAutofit lnSpcReduction="10000"/>
          </a:bodyPr>
          <a:lstStyle/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Первые монеты России: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Златник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Сребренник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Даша\Desktop\2015-04-27_image009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260648"/>
            <a:ext cx="7290456" cy="563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</TotalTime>
  <Words>189</Words>
  <Application>Microsoft Office PowerPoint</Application>
  <PresentationFormat>Экран (4:3)</PresentationFormat>
  <Paragraphs>165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 возникновения  денег</dc:title>
  <dc:creator>Даша</dc:creator>
  <cp:lastModifiedBy>Svetlyachok</cp:lastModifiedBy>
  <cp:revision>10</cp:revision>
  <dcterms:created xsi:type="dcterms:W3CDTF">2020-10-04T18:06:42Z</dcterms:created>
  <dcterms:modified xsi:type="dcterms:W3CDTF">2020-12-08T06:34:02Z</dcterms:modified>
</cp:coreProperties>
</file>