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80" r:id="rId3"/>
    <p:sldId id="257" r:id="rId4"/>
    <p:sldId id="265" r:id="rId5"/>
    <p:sldId id="266" r:id="rId6"/>
    <p:sldId id="270" r:id="rId7"/>
    <p:sldId id="271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334" y="1828799"/>
            <a:ext cx="6858002" cy="103031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«Что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такое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43039" y="2915992"/>
            <a:ext cx="6858002" cy="9144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ТОЛЕРАНТНОСТЬ»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959" y="991672"/>
            <a:ext cx="2704564" cy="270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6023" y="496388"/>
            <a:ext cx="101106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МБДОУ «Искровский детский сад»</a:t>
            </a:r>
          </a:p>
          <a:p>
            <a:r>
              <a:rPr lang="ru-RU" sz="5400" dirty="0" smtClean="0">
                <a:solidFill>
                  <a:schemeClr val="tx2"/>
                </a:solidFill>
              </a:rPr>
              <a:t>         Презентация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5931" y="4807131"/>
            <a:ext cx="5287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Выполнила: Воспитатель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Афонина</a:t>
            </a:r>
            <a:r>
              <a:rPr lang="ru-RU" sz="2400" dirty="0" smtClean="0">
                <a:solidFill>
                  <a:schemeClr val="tx2"/>
                </a:solidFill>
              </a:rPr>
              <a:t> Наталья Николаевна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7322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5921">
        <p:fade/>
      </p:transition>
    </mc:Choice>
    <mc:Fallback>
      <p:transition spd="med" advTm="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7279" y="180304"/>
            <a:ext cx="6858002" cy="5049592"/>
          </a:xfrm>
        </p:spPr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sz="3600" dirty="0">
                <a:solidFill>
                  <a:schemeClr val="tx2"/>
                </a:solidFill>
              </a:rPr>
              <a:t>Люди на свет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Рождаются разными: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Непохожими, своеобразными.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Чтобы других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Ты смог понимать,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Нужно терпенье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В себе воспитать.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Нужно с добром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К людям в дом приходить,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Дружбу, любовь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В своем сердце хранить!</a:t>
            </a:r>
            <a:endParaRPr lang="ru-RU" sz="3600" b="0" i="0" dirty="0">
              <a:solidFill>
                <a:schemeClr val="tx2"/>
              </a:solidFill>
              <a:latin typeface="Segoe Prin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9824">
        <p:split orient="vert"/>
      </p:transition>
    </mc:Choice>
    <mc:Fallback>
      <p:transition spd="slow" advTm="1982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 мире есть люди с разным цветом кожи.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22" y="1910366"/>
            <a:ext cx="6156182" cy="411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1164">
        <p15:prstTrans prst="peelOff"/>
      </p:transition>
    </mc:Choice>
    <mc:Fallback>
      <p:transition spd="slow" advTm="11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686" y="2515668"/>
            <a:ext cx="6577373" cy="273577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На нашей планете все разговаривают на разных языках.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В каждой стране свои обычаи и традиции.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6" y="418736"/>
            <a:ext cx="3826889" cy="18758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1" y="914400"/>
            <a:ext cx="4414654" cy="40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1244">
        <p15:prstTrans prst="peelOff"/>
      </p:transition>
    </mc:Choice>
    <mc:Fallback>
      <p:transition spd="slow" advTm="21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Некоторые люди страдают неизлечимыми заболеваниями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832">
            <a:off x="410383" y="1638344"/>
            <a:ext cx="3422001" cy="256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458">
            <a:off x="8218160" y="1786274"/>
            <a:ext cx="2756908" cy="398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27" y="1698294"/>
            <a:ext cx="3979572" cy="265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71" y="3842557"/>
            <a:ext cx="3120833" cy="269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96" y="3921629"/>
            <a:ext cx="3491463" cy="261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4529">
        <p15:prstTrans prst="peelOff"/>
      </p:transition>
    </mc:Choice>
    <mc:Fallback>
      <p:transition spd="slow" advTm="345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Есть дети, которые остались без родителей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551" y="2884868"/>
            <a:ext cx="4749113" cy="312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9" y="1687132"/>
            <a:ext cx="5005833" cy="352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907429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7230">
        <p15:prstTrans prst="peelOff"/>
      </p:transition>
    </mc:Choice>
    <mc:Fallback>
      <p:transition spd="slow" advTm="172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206" y="1998617"/>
            <a:ext cx="10463348" cy="38785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2"/>
                </a:solidFill>
              </a:rPr>
              <a:t>Какими бы разными не были люди, их надо любить , уважать, понимать, дружить с ними.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2"/>
                </a:solidFill>
              </a:rPr>
              <a:t>Вот это и есть –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толерантность.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proiekt-iunyie-kraieviedy-altaia_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35131" y="156754"/>
            <a:ext cx="11599818" cy="1812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|3.1|3.4|4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4|3.6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80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Nature Illustration 16x9</vt:lpstr>
      <vt:lpstr>«Что такое</vt:lpstr>
      <vt:lpstr>Люди на свет Рождаются разными: Непохожими, своеобразными. Чтобы других Ты смог понимать, Нужно терпенье В себе воспитать. Нужно с добром К людям в дом приходить, Дружбу, любовь В своем сердце хранить!</vt:lpstr>
      <vt:lpstr>В мире есть люди с разным цветом кожи.</vt:lpstr>
      <vt:lpstr>На нашей планете все разговаривают на разных языках. В каждой стране свои обычаи и традиции.</vt:lpstr>
      <vt:lpstr>Некоторые люди страдают неизлечимыми заболеваниями</vt:lpstr>
      <vt:lpstr>Есть дети, которые остались без родителей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2014-11-13T18:46:28Z</dcterms:created>
  <dcterms:modified xsi:type="dcterms:W3CDTF">2017-11-15T13:40:12Z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