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5" r:id="rId5"/>
    <p:sldId id="261" r:id="rId6"/>
    <p:sldId id="260" r:id="rId7"/>
    <p:sldId id="262" r:id="rId8"/>
    <p:sldId id="267" r:id="rId9"/>
    <p:sldId id="268" r:id="rId10"/>
    <p:sldId id="276" r:id="rId11"/>
    <p:sldId id="263" r:id="rId12"/>
    <p:sldId id="269" r:id="rId13"/>
    <p:sldId id="271" r:id="rId14"/>
    <p:sldId id="270" r:id="rId15"/>
    <p:sldId id="275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167B-1298-4B2D-9331-5F782828A1E9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861A-5036-4CEE-9DFC-1E370A4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stihi.ru/pics/2011/09/05/8189.jpg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714612" y="2571744"/>
            <a:ext cx="4305660" cy="20717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Nautilus Pompilius" pitchFamily="50" charset="-52"/>
              </a:rPr>
              <a:t>«Что </a:t>
            </a:r>
            <a:r>
              <a:rPr lang="ru-RU" sz="5400" b="1" dirty="0" smtClean="0">
                <a:solidFill>
                  <a:srgbClr val="C00000"/>
                </a:solidFill>
                <a:latin typeface="Nautilus Pompilius" pitchFamily="50" charset="-52"/>
              </a:rPr>
              <a:t>нам осень </a:t>
            </a:r>
            <a:r>
              <a:rPr lang="ru-RU" sz="5400" b="1" dirty="0" smtClean="0">
                <a:solidFill>
                  <a:srgbClr val="C00000"/>
                </a:solidFill>
                <a:latin typeface="Nautilus Pompilius" pitchFamily="50" charset="-52"/>
              </a:rPr>
              <a:t>принесла</a:t>
            </a:r>
            <a:r>
              <a:rPr lang="ru-RU" sz="5400" b="1" dirty="0" smtClean="0">
                <a:solidFill>
                  <a:srgbClr val="C00000"/>
                </a:solidFill>
                <a:latin typeface="Nautilus Pompilius" pitchFamily="50" charset="-52"/>
              </a:rPr>
              <a:t>»</a:t>
            </a:r>
            <a:endParaRPr lang="ru-RU" sz="5400" b="1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500174"/>
            <a:ext cx="3584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Презентация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2508659" y="21612"/>
            <a:ext cx="6662855" cy="6858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mg-fotki.yandex.ru/get/6714/16969765.189/0_7cf45_810be1c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721" y="3143865"/>
            <a:ext cx="1251171" cy="14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3759">
            <a:off x="2646491" y="130851"/>
            <a:ext cx="2003583" cy="16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4892" y="4894905"/>
            <a:ext cx="1306306" cy="14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473" y="510931"/>
            <a:ext cx="1152128" cy="1200173"/>
          </a:xfrm>
          <a:prstGeom prst="rect">
            <a:avLst/>
          </a:prstGeom>
        </p:spPr>
      </p:pic>
      <p:pic>
        <p:nvPicPr>
          <p:cNvPr id="14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8577" y="4859592"/>
            <a:ext cx="1306306" cy="14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3759">
            <a:off x="3806586" y="1912825"/>
            <a:ext cx="2003583" cy="16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3759">
            <a:off x="2484151" y="3513590"/>
            <a:ext cx="2003583" cy="16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3759">
            <a:off x="5774677" y="4919753"/>
            <a:ext cx="2003583" cy="16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помид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902" y="5280774"/>
            <a:ext cx="1150768" cy="1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помид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758" y="2001836"/>
            <a:ext cx="1150768" cy="1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помид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357430"/>
            <a:ext cx="1150768" cy="1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Капля 28"/>
          <p:cNvSpPr/>
          <p:nvPr/>
        </p:nvSpPr>
        <p:spPr>
          <a:xfrm>
            <a:off x="1533096" y="388756"/>
            <a:ext cx="880764" cy="691247"/>
          </a:xfrm>
          <a:prstGeom prst="teardrop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/>
          <p:cNvSpPr/>
          <p:nvPr/>
        </p:nvSpPr>
        <p:spPr>
          <a:xfrm>
            <a:off x="1546720" y="1711104"/>
            <a:ext cx="880764" cy="691247"/>
          </a:xfrm>
          <a:prstGeom prst="teardrop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/>
          <p:cNvSpPr/>
          <p:nvPr/>
        </p:nvSpPr>
        <p:spPr>
          <a:xfrm>
            <a:off x="1563539" y="3148476"/>
            <a:ext cx="880764" cy="691247"/>
          </a:xfrm>
          <a:prstGeom prst="teardrop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>
            <a:off x="1533096" y="4486488"/>
            <a:ext cx="880764" cy="691247"/>
          </a:xfrm>
          <a:prstGeom prst="teardrop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апля 38"/>
          <p:cNvSpPr/>
          <p:nvPr/>
        </p:nvSpPr>
        <p:spPr>
          <a:xfrm>
            <a:off x="1563539" y="5595873"/>
            <a:ext cx="880764" cy="691247"/>
          </a:xfrm>
          <a:prstGeom prst="teardrop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7153" y="3692027"/>
            <a:ext cx="1152128" cy="1200173"/>
          </a:xfrm>
          <a:prstGeom prst="rect">
            <a:avLst/>
          </a:prstGeom>
        </p:spPr>
      </p:pic>
      <p:pic>
        <p:nvPicPr>
          <p:cNvPr id="41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3053" y="1903223"/>
            <a:ext cx="1306306" cy="14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помид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997" y="523146"/>
            <a:ext cx="1150768" cy="1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3759">
            <a:off x="5893505" y="184837"/>
            <a:ext cx="2003583" cy="16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714480" y="28572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1719240" y="155441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1719240" y="298894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1714347" y="433968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1772901" y="54791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0" y="2285992"/>
            <a:ext cx="235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Чего, сколько на картинке?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80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864" y="260648"/>
            <a:ext cx="868930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Физминутка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«Капельки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»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Капля </a:t>
            </a:r>
            <a:r>
              <a:rPr lang="ru-RU" sz="2400" dirty="0">
                <a:solidFill>
                  <a:srgbClr val="000000"/>
                </a:solidFill>
              </a:rPr>
              <a:t>раз, капля два </a:t>
            </a:r>
            <a:r>
              <a:rPr lang="ru-RU" sz="2400" dirty="0" smtClean="0">
                <a:solidFill>
                  <a:srgbClr val="000000"/>
                </a:solidFill>
              </a:rPr>
              <a:t>                                                                                  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Очень </a:t>
            </a:r>
            <a:r>
              <a:rPr lang="ru-RU" sz="2400" dirty="0">
                <a:solidFill>
                  <a:srgbClr val="000000"/>
                </a:solidFill>
              </a:rPr>
              <a:t>медленно сперва</a:t>
            </a:r>
            <a:r>
              <a:rPr lang="ru-RU" sz="2400" dirty="0" smtClean="0">
                <a:solidFill>
                  <a:srgbClr val="000000"/>
                </a:solidFill>
              </a:rPr>
              <a:t>..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А потом, потом, </a:t>
            </a:r>
            <a:r>
              <a:rPr lang="ru-RU" sz="2400" dirty="0" smtClean="0">
                <a:solidFill>
                  <a:srgbClr val="000000"/>
                </a:solidFill>
              </a:rPr>
              <a:t>потом               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Все бегом</a:t>
            </a:r>
            <a:r>
              <a:rPr lang="ru-RU" sz="2400" dirty="0">
                <a:solidFill>
                  <a:srgbClr val="000000"/>
                </a:solidFill>
              </a:rPr>
              <a:t>, бегом, </a:t>
            </a:r>
            <a:r>
              <a:rPr lang="ru-RU" sz="2400" dirty="0" smtClean="0">
                <a:solidFill>
                  <a:srgbClr val="000000"/>
                </a:solidFill>
              </a:rPr>
              <a:t>бегом.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А </a:t>
            </a:r>
            <a:r>
              <a:rPr lang="ru-RU" sz="2400" dirty="0">
                <a:solidFill>
                  <a:srgbClr val="000000"/>
                </a:solidFill>
              </a:rPr>
              <a:t>теперь зонты раскрыли</a:t>
            </a:r>
            <a:r>
              <a:rPr lang="ru-RU" sz="2400" dirty="0" smtClean="0">
                <a:solidFill>
                  <a:srgbClr val="000000"/>
                </a:solidFill>
              </a:rPr>
              <a:t>,.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От дождя себя укрыли.</a:t>
            </a:r>
          </a:p>
          <a:p>
            <a:pPr algn="ctr"/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57008" y="3501008"/>
            <a:ext cx="4575232" cy="3024336"/>
          </a:xfrm>
          <a:prstGeom prst="ellipse">
            <a:avLst/>
          </a:prstGeom>
          <a:noFill/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1.bp.blogspot.com/-CVbyawlwveI/U05vE4ZyhWI/AAAAAAAAFuE/1psKVvI3dHk/s1600/post-84277-12124032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5163"/>
            <a:ext cx="4041201" cy="20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о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55906">
            <a:off x="1273774" y="1886173"/>
            <a:ext cx="6605206" cy="50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16" tmFilter="0, 0; 0.125,0.2665; 0.25,0.4; 0.375,0.465; 0.5,0.5;  0.625,0.535; 0.75,0.6; 0.875,0.7335; 1,1">
                                          <p:stCondLst>
                                            <p:cond delay="81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8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61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64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Скоро белые метели </a:t>
            </a:r>
          </a:p>
          <a:p>
            <a:r>
              <a:rPr lang="ru-RU" sz="2400" i="1" dirty="0"/>
              <a:t>Снег подымут от земли. </a:t>
            </a:r>
          </a:p>
          <a:p>
            <a:r>
              <a:rPr lang="ru-RU" sz="2400" i="1" dirty="0"/>
              <a:t>Улетают, улетели, </a:t>
            </a:r>
          </a:p>
          <a:p>
            <a:r>
              <a:rPr lang="ru-RU" sz="2400" i="1" dirty="0"/>
              <a:t>Улетели журавли.</a:t>
            </a:r>
          </a:p>
          <a:p>
            <a:r>
              <a:rPr lang="ru-RU" sz="2400" i="1" dirty="0"/>
              <a:t> </a:t>
            </a:r>
          </a:p>
          <a:p>
            <a:r>
              <a:rPr lang="ru-RU" sz="2400" i="1" dirty="0"/>
              <a:t>Не слыхать кукушки в роще,</a:t>
            </a:r>
          </a:p>
          <a:p>
            <a:r>
              <a:rPr lang="ru-RU" sz="2400" i="1" dirty="0"/>
              <a:t> И скворечник опустел,</a:t>
            </a:r>
          </a:p>
          <a:p>
            <a:r>
              <a:rPr lang="ru-RU" sz="2400" i="1" dirty="0"/>
              <a:t>Аист крыльями </a:t>
            </a:r>
            <a:r>
              <a:rPr lang="ru-RU" sz="2400" i="1" dirty="0" err="1"/>
              <a:t>полошет</a:t>
            </a:r>
            <a:r>
              <a:rPr lang="ru-RU" sz="2400" i="1" dirty="0"/>
              <a:t> — </a:t>
            </a:r>
          </a:p>
          <a:p>
            <a:r>
              <a:rPr lang="ru-RU" sz="2400" i="1" dirty="0"/>
              <a:t>Улетает, улетел!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9544" y="309083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Лист качается узорный </a:t>
            </a:r>
          </a:p>
          <a:p>
            <a:r>
              <a:rPr lang="ru-RU" sz="2400" i="1" dirty="0"/>
              <a:t>В синей луже на воде. </a:t>
            </a:r>
          </a:p>
          <a:p>
            <a:r>
              <a:rPr lang="ru-RU" sz="2400" i="1" dirty="0"/>
              <a:t>Ходит грач с </a:t>
            </a:r>
            <a:r>
              <a:rPr lang="ru-RU" sz="2400" i="1" dirty="0" err="1"/>
              <a:t>грачихой</a:t>
            </a:r>
            <a:r>
              <a:rPr lang="ru-RU" sz="2400" i="1" dirty="0"/>
              <a:t> черной </a:t>
            </a:r>
          </a:p>
          <a:p>
            <a:r>
              <a:rPr lang="ru-RU" sz="2400" i="1" dirty="0"/>
              <a:t>В огороде, по гряде.</a:t>
            </a:r>
          </a:p>
          <a:p>
            <a:r>
              <a:rPr lang="ru-RU" sz="2400" i="1" dirty="0"/>
              <a:t> </a:t>
            </a:r>
          </a:p>
          <a:p>
            <a:r>
              <a:rPr lang="ru-RU" sz="2400" i="1" dirty="0"/>
              <a:t>Осыпаясь, пожелтели	.</a:t>
            </a:r>
          </a:p>
          <a:p>
            <a:r>
              <a:rPr lang="ru-RU" sz="2400" i="1" dirty="0"/>
              <a:t>Солнца редкие лучи. </a:t>
            </a:r>
          </a:p>
          <a:p>
            <a:r>
              <a:rPr lang="ru-RU" sz="2400" i="1" dirty="0"/>
              <a:t>Улетают, улетели, </a:t>
            </a:r>
          </a:p>
          <a:p>
            <a:r>
              <a:rPr lang="ru-RU" sz="2400" i="1" dirty="0"/>
              <a:t>Улетели и грачи.</a:t>
            </a:r>
          </a:p>
          <a:p>
            <a:r>
              <a:rPr lang="ru-RU" sz="2400" i="1" dirty="0"/>
              <a:t>Е. Благинина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3" y="476672"/>
            <a:ext cx="5336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УЛЕТАЮТ,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УЛЕТЕЛИ…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94770" y="350205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37520" y="486756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07121" y="3773988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98174" y="548633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900" y="47117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45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27" y="4693159"/>
            <a:ext cx="3301520" cy="18884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792" y="5805264"/>
            <a:ext cx="126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Ласточки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6798" y="4307693"/>
            <a:ext cx="2709937" cy="1919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8661" y="4711326"/>
            <a:ext cx="670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Грач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012" y="245827"/>
            <a:ext cx="3266174" cy="20602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03131" y="532280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Скворец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887" y="227687"/>
            <a:ext cx="3117539" cy="2078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26104" y="622540"/>
            <a:ext cx="1163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Журавль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735" y="4693159"/>
            <a:ext cx="2672525" cy="18930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28384" y="501317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Аист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99" y="250317"/>
            <a:ext cx="2123612" cy="21284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99769" y="1876182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Цапля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168" y="2423648"/>
            <a:ext cx="2695092" cy="19442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87659" y="2378728"/>
            <a:ext cx="101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Лебедь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99" y="2489322"/>
            <a:ext cx="2654117" cy="20341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0448" y="2771229"/>
            <a:ext cx="67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Утка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8522" y="2435765"/>
            <a:ext cx="41018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ПЕРЕЛЁТНЫЕ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ПТИЦЫ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35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без нот и без свирели,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Голосистей 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нежней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же это? (Соловей)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1"/>
            <a:ext cx="18675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41" y="0"/>
            <a:ext cx="60007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ЗАГАДКИ</a:t>
            </a:r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перелётных птицах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719708"/>
            <a:ext cx="4723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 крышей я леплю гнездо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комочков глины.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птенчиков стелю на дно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Пуховую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перину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Ласточка)</a:t>
            </a:r>
          </a:p>
        </p:txBody>
      </p:sp>
      <p:pic>
        <p:nvPicPr>
          <p:cNvPr id="8194" name="Picture 2" descr="ласт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255611"/>
            <a:ext cx="2714643" cy="19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571876"/>
            <a:ext cx="4801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перелетных птиц черней,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пашню от червей,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по полю вскачь,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зовется птица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...(грач)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Documents and Settings\Пользователь\Рабочий стол\грач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5000636"/>
            <a:ext cx="2067722" cy="1872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3286124"/>
            <a:ext cx="5031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</a:rPr>
              <a:t>Это старый наш знакомый: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Он живёт на крыше дома -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Длинноногий, длинноносый,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Длинношеий, безголосый.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Он летает на охоту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За лягушками к болоту</a:t>
            </a:r>
            <a:r>
              <a:rPr lang="ru-RU" sz="2400" i="1" dirty="0" smtClean="0">
                <a:latin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</a:rPr>
              <a:t>(Аист)</a:t>
            </a:r>
            <a:endParaRPr lang="ru-RU" sz="2400" i="1" dirty="0">
              <a:latin typeface="Times New Roman" pitchFamily="18" charset="0"/>
            </a:endParaRPr>
          </a:p>
        </p:txBody>
      </p:sp>
      <p:pic>
        <p:nvPicPr>
          <p:cNvPr id="10" name="Picture 14" descr="Ciconia-ciconi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611722"/>
            <a:ext cx="2754036" cy="224627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59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урав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15" t="53823" r="-1885"/>
          <a:stretch/>
        </p:blipFill>
        <p:spPr bwMode="auto">
          <a:xfrm>
            <a:off x="4078144" y="1700808"/>
            <a:ext cx="2880320" cy="27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ис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11" t="26313" b="17470"/>
          <a:stretch/>
        </p:blipFill>
        <p:spPr bwMode="auto">
          <a:xfrm>
            <a:off x="5868144" y="3473624"/>
            <a:ext cx="21806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-fotki.yandex.ru/get/6435/16969765.132/0_7372f_e5059f5d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://img-fotki.yandex.ru/get/6435/16969765.132/0_7372f_e5059f5d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687" b="13499"/>
          <a:stretch/>
        </p:blipFill>
        <p:spPr bwMode="auto">
          <a:xfrm>
            <a:off x="6817775" y="160338"/>
            <a:ext cx="2031828" cy="36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email"/>
          <a:srcRect l="35925" t="23837" r="29571" b="18188"/>
          <a:stretch/>
        </p:blipFill>
        <p:spPr bwMode="auto">
          <a:xfrm>
            <a:off x="126942" y="1029366"/>
            <a:ext cx="259228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Ласточк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9" t="42979" r="39445" b="1240"/>
          <a:stretch/>
        </p:blipFill>
        <p:spPr bwMode="auto">
          <a:xfrm>
            <a:off x="1185711" y="3617640"/>
            <a:ext cx="34291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942" y="51817"/>
            <a:ext cx="7017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«РАССМОТРИ И НАЗОВИ»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3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енние листья с зонти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125020" cy="43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0526" y="1268760"/>
            <a:ext cx="427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76672"/>
            <a:ext cx="84969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Цель: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Закрепление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представлений детей об осени.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5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5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Закрепить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у детей представления об осенних изменениях в природе, о ее особенностях. Как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животные и растения, приспосабливается к зиме. Развитие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логического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мышления, воображения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0" name="Picture 6" descr="листья кл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50923">
            <a:off x="6290907" y="87964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стья кл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5499">
            <a:off x="4293039" y="5093282"/>
            <a:ext cx="989967" cy="15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дубовые лист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21" y="4077072"/>
            <a:ext cx="4762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енние деревь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5516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774" y="599653"/>
            <a:ext cx="569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ПРИЗНАКИ ОСЕНИ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428868"/>
            <a:ext cx="2417995" cy="285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700811" cy="198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420" y="1357298"/>
            <a:ext cx="2489382" cy="3071834"/>
          </a:xfrm>
          <a:prstGeom prst="rect">
            <a:avLst/>
          </a:prstGeom>
        </p:spPr>
      </p:pic>
      <p:pic>
        <p:nvPicPr>
          <p:cNvPr id="14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29322" y="1857364"/>
            <a:ext cx="2850623" cy="3857652"/>
          </a:xfrm>
        </p:spPr>
      </p:pic>
      <p:pic>
        <p:nvPicPr>
          <p:cNvPr id="1030" name="Picture 6" descr="листья кле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50923">
            <a:off x="4480276" y="-7122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стья кле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5499">
            <a:off x="4293039" y="5093282"/>
            <a:ext cx="989967" cy="15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8" y="1657406"/>
            <a:ext cx="1853224" cy="27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996952"/>
            <a:ext cx="2088233" cy="27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553062"/>
            <a:ext cx="2168314" cy="27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6770" y="599653"/>
            <a:ext cx="588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ОСЕННИЕ МЕСЯЦЫ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08095">
            <a:off x="7728" y="4159149"/>
            <a:ext cx="3348920" cy="2550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857806" flipV="1">
            <a:off x="5878967" y="334723"/>
            <a:ext cx="3348920" cy="22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0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Google Диск\добро\написать\два года\new\картинки осень\тума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92578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3254" y="4275708"/>
            <a:ext cx="31902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15 из 489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3254" y="404664"/>
            <a:ext cx="2822602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92362" y="872005"/>
            <a:ext cx="5378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КАКАЯ БЫВАЕТ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ОСЕНЬ?</a:t>
            </a: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2" name="Picture 4" descr="осенний дек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2362" y="404664"/>
            <a:ext cx="561163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471" y="404664"/>
            <a:ext cx="287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ЗАГАДКА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2" descr="http://img-fotki.yandex.ru/get/9516/16969765.196/0_7d890_c14379b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304" y="0"/>
            <a:ext cx="5724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та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" y="4149080"/>
            <a:ext cx="50715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указат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975" y="3678138"/>
            <a:ext cx="1676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950" y="1347269"/>
            <a:ext cx="475252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Поле осенью промокло,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Но зато созрела свёкла.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А в сентябрьских садах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Много яблок на ветвях.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Что к зиме мы собираем?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Как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ahoma" panose="020B0604030504040204" pitchFamily="34" charset="0"/>
              </a:rPr>
              <a:t>его мы называем? (Урожай)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813" y="1625304"/>
            <a:ext cx="1267427" cy="1186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39" y="2851312"/>
            <a:ext cx="1132007" cy="125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235" y="3983369"/>
            <a:ext cx="1236532" cy="1317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36" y="1814469"/>
            <a:ext cx="1365237" cy="1387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004" y="1412421"/>
            <a:ext cx="1323619" cy="1273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1" t="56892" r="10791"/>
          <a:stretch/>
        </p:blipFill>
        <p:spPr>
          <a:xfrm rot="18659415">
            <a:off x="5244033" y="5120673"/>
            <a:ext cx="1414626" cy="965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77" y="612926"/>
            <a:ext cx="1366602" cy="9748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572" y="3756707"/>
            <a:ext cx="1145918" cy="1245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615" y="1732704"/>
            <a:ext cx="1074701" cy="1118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46" y="5119383"/>
            <a:ext cx="1332957" cy="1332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318" y="3018817"/>
            <a:ext cx="1267880" cy="15652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196" y="2798143"/>
            <a:ext cx="1336671" cy="10807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6673" y="538600"/>
            <a:ext cx="563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СОБЕРИ ОВОЩИ…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тачки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7" y="4149052"/>
            <a:ext cx="4762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41927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61198 0.072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8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604 0.2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41979 0.4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5 L -0.07465 0.427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5 L -0.07465 0.427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4 L 0.04566 0.202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61597 -0.093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4588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ЛИШНИЕ?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ты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1319"/>
            <a:ext cx="1950424" cy="19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ер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056" y="1912329"/>
            <a:ext cx="1534943" cy="15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мид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76512"/>
            <a:ext cx="1506990" cy="18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5631/16969765.dd/0_6f381_c03653ab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64" y="4398668"/>
            <a:ext cx="1993404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укуруз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052">
            <a:off x="3037057" y="4336346"/>
            <a:ext cx="1534942" cy="20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горо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65132">
            <a:off x="6841994" y="4517295"/>
            <a:ext cx="2583624" cy="14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8841" y="1553754"/>
            <a:ext cx="19679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947" y="4502828"/>
            <a:ext cx="1756972" cy="17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6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714/16969765.189/0_7cf45_810be1c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8" y="3761376"/>
            <a:ext cx="2419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ес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8" y="520974"/>
            <a:ext cx="1841994" cy="21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73759">
            <a:off x="1733457" y="4184498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1878" y="4293096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3258" y="3717032"/>
            <a:ext cx="2203251" cy="290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70549">
            <a:off x="6832491" y="986111"/>
            <a:ext cx="2139849" cy="1526424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182" y="856802"/>
            <a:ext cx="2082497" cy="19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601" y="625320"/>
            <a:ext cx="1797551" cy="19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e53fb01316a9ffda6cddd8cda5f9de1890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рамка</Template>
  <TotalTime>670</TotalTime>
  <Words>245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«Что нам осень принесла»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ольга</dc:creator>
  <cp:lastModifiedBy>искра</cp:lastModifiedBy>
  <cp:revision>52</cp:revision>
  <dcterms:created xsi:type="dcterms:W3CDTF">2015-11-21T17:04:37Z</dcterms:created>
  <dcterms:modified xsi:type="dcterms:W3CDTF">2018-09-14T11:04:30Z</dcterms:modified>
</cp:coreProperties>
</file>