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Book Antiqua" pitchFamily="18" charset="0"/>
              </a:rPr>
              <a:t>МБДОУ «Искровский детский сад»</a:t>
            </a: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908720"/>
            <a:ext cx="6156176" cy="2760712"/>
          </a:xfrm>
        </p:spPr>
        <p:txBody>
          <a:bodyPr>
            <a:normAutofit/>
          </a:bodyPr>
          <a:lstStyle/>
          <a:p>
            <a:r>
              <a:rPr lang="ru-RU" dirty="0" smtClean="0"/>
              <a:t>«Формирование </a:t>
            </a:r>
            <a:r>
              <a:rPr lang="ru-RU" dirty="0" smtClean="0"/>
              <a:t>экологических представлений у детей дошкольного возраста посредством детских </a:t>
            </a:r>
            <a:r>
              <a:rPr lang="ru-RU" dirty="0" smtClean="0"/>
              <a:t>сказок»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335699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Gabriola" pitchFamily="82" charset="0"/>
              </a:rPr>
              <a:t>Выполнила:</a:t>
            </a:r>
          </a:p>
          <a:p>
            <a:pPr algn="r"/>
            <a:r>
              <a:rPr lang="ru-RU" dirty="0" smtClean="0">
                <a:latin typeface="Gabriola" pitchFamily="82" charset="0"/>
              </a:rPr>
              <a:t> Рыбакова Римма Алексеевна,</a:t>
            </a:r>
          </a:p>
          <a:p>
            <a:pPr algn="r"/>
            <a:r>
              <a:rPr lang="ru-RU" dirty="0" smtClean="0">
                <a:latin typeface="Gabriola" pitchFamily="82" charset="0"/>
              </a:rPr>
              <a:t>воспитатель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Сказка «Серая Шейка</a:t>
            </a:r>
            <a:r>
              <a:rPr lang="ru-RU" dirty="0" smtClean="0"/>
              <a:t>». Д.Н. </a:t>
            </a:r>
            <a:r>
              <a:rPr lang="ru-RU" dirty="0" err="1" smtClean="0"/>
              <a:t>Мамин-Сибиряк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Данная сказка дает обширные </a:t>
            </a:r>
            <a:r>
              <a:rPr lang="ru-RU" dirty="0" err="1" smtClean="0"/>
              <a:t>эгологические</a:t>
            </a:r>
            <a:r>
              <a:rPr lang="ru-RU" dirty="0" smtClean="0"/>
              <a:t> познания о жизни диких уток, о месте их обитания, особенностях поведения. Так же хорошо показана смена времен года, их признаки. Показана взаимосвязь животных в природе.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340768"/>
            <a:ext cx="6984776" cy="478539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Сказки </a:t>
            </a:r>
            <a:r>
              <a:rPr lang="ru-RU" dirty="0" smtClean="0"/>
              <a:t>учат не только нормам поведения людей, но и основаны на наблюдениях за природой и содержат глубокий экологический смысл. </a:t>
            </a:r>
            <a:br>
              <a:rPr lang="ru-RU" dirty="0" smtClean="0"/>
            </a:br>
            <a:r>
              <a:rPr lang="ru-RU" dirty="0" smtClean="0"/>
              <a:t>Вдумчивое чтение сказок помогает детям и взрослым изучить в увлекательной форме окружающий их мир.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280920" cy="4896544"/>
          </a:xfrm>
        </p:spPr>
        <p:txBody>
          <a:bodyPr/>
          <a:lstStyle/>
          <a:p>
            <a:r>
              <a:rPr lang="ru-RU" b="1" dirty="0" smtClean="0"/>
              <a:t>Задачи: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1. Проследить отношение наших предков к природе через изучение сказок.</a:t>
            </a:r>
            <a:br>
              <a:rPr lang="ru-RU" dirty="0" smtClean="0"/>
            </a:br>
            <a:r>
              <a:rPr lang="ru-RU" dirty="0" smtClean="0"/>
              <a:t>2. Показать экологический смысл, заложенный в сказках</a:t>
            </a:r>
            <a:br>
              <a:rPr lang="ru-RU" dirty="0" smtClean="0"/>
            </a:br>
            <a:r>
              <a:rPr lang="ru-RU" dirty="0" smtClean="0"/>
              <a:t>3. Воспитать интерес к сказкам и бережное отношение к 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9046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«</a:t>
            </a:r>
            <a:r>
              <a:rPr lang="ru-RU" dirty="0" smtClean="0"/>
              <a:t>Сказка – ложь, да в ней намек, добру молодцу – урок!»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Хоть </a:t>
            </a:r>
            <a:r>
              <a:rPr lang="ru-RU" dirty="0" smtClean="0"/>
              <a:t>сказки и кажутся развлечением, в них есть глубокий воспитательный смысл. Сказки возникли как устное народное творчество еще задолго до возникновения различных наук. Но уже в те далекие для нас времена люди одухотворяли природу и поклонялись ее величию, осознавая, что их жизнь напрямую зависит от Матушки-природы. И пусть нередко человек наделял Природу сверхъестественной силой – это только еще больше подчеркивало их взаимозависимость. </a:t>
            </a:r>
            <a:br>
              <a:rPr lang="ru-RU" dirty="0" smtClean="0"/>
            </a:br>
            <a:r>
              <a:rPr lang="ru-RU" dirty="0" smtClean="0"/>
              <a:t>     В </a:t>
            </a:r>
            <a:r>
              <a:rPr lang="ru-RU" dirty="0" smtClean="0"/>
              <a:t>настоящее время очень важно объяснить ребенку экологические проблемы доступным для него языком. И в этом могут помочь сказки. Сказки помогут усвоить </a:t>
            </a:r>
            <a:br>
              <a:rPr lang="ru-RU" dirty="0" smtClean="0"/>
            </a:br>
            <a:r>
              <a:rPr lang="ru-RU" dirty="0" smtClean="0"/>
              <a:t>некоторые экологические </a:t>
            </a:r>
            <a:r>
              <a:rPr lang="ru-RU" dirty="0" smtClean="0"/>
              <a:t>понятия</a:t>
            </a:r>
            <a:r>
              <a:rPr lang="ru-RU" dirty="0" smtClean="0"/>
              <a:t>, соотнести поступки </a:t>
            </a:r>
            <a:br>
              <a:rPr lang="ru-RU" dirty="0" smtClean="0"/>
            </a:br>
            <a:r>
              <a:rPr lang="ru-RU" dirty="0" smtClean="0"/>
              <a:t>героев с собственными </a:t>
            </a:r>
            <a:r>
              <a:rPr lang="ru-RU" dirty="0" smtClean="0"/>
              <a:t>поступками</a:t>
            </a:r>
            <a:r>
              <a:rPr lang="ru-RU" dirty="0" smtClean="0"/>
              <a:t>, больше узнать о </a:t>
            </a:r>
            <a:br>
              <a:rPr lang="ru-RU" dirty="0" smtClean="0"/>
            </a:br>
            <a:r>
              <a:rPr lang="ru-RU" dirty="0" smtClean="0"/>
              <a:t>взаимозависимости компонентов </a:t>
            </a:r>
            <a:r>
              <a:rPr lang="ru-RU" dirty="0" smtClean="0"/>
              <a:t>природы</a:t>
            </a:r>
            <a:r>
              <a:rPr lang="ru-RU" dirty="0" smtClean="0"/>
              <a:t>, сформировать бережное </a:t>
            </a:r>
            <a:r>
              <a:rPr lang="ru-RU" dirty="0" smtClean="0"/>
              <a:t>отношение </a:t>
            </a:r>
            <a:r>
              <a:rPr lang="ru-RU" dirty="0" smtClean="0"/>
              <a:t>к ней.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Русская народная сказка</a:t>
            </a:r>
            <a:br>
              <a:rPr lang="ru-RU" dirty="0" smtClean="0"/>
            </a:br>
            <a:r>
              <a:rPr lang="ru-RU" dirty="0" smtClean="0"/>
              <a:t>«Лиса и журавль»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3"/>
            <a:ext cx="7920880" cy="32403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Выявляется </a:t>
            </a:r>
            <a:r>
              <a:rPr lang="ru-RU" dirty="0" smtClean="0"/>
              <a:t>разница в строении ротовых </a:t>
            </a:r>
            <a:br>
              <a:rPr lang="ru-RU" dirty="0" smtClean="0"/>
            </a:br>
            <a:r>
              <a:rPr lang="ru-RU" dirty="0" smtClean="0"/>
              <a:t>аппаратов у разных видов животных, связанная </a:t>
            </a:r>
            <a:br>
              <a:rPr lang="ru-RU" dirty="0" smtClean="0"/>
            </a:br>
            <a:r>
              <a:rPr lang="ru-RU" dirty="0" smtClean="0"/>
              <a:t>со способами питания. Разнообразие строения </a:t>
            </a:r>
            <a:br>
              <a:rPr lang="ru-RU" dirty="0" smtClean="0"/>
            </a:br>
            <a:r>
              <a:rPr lang="ru-RU" dirty="0" smtClean="0"/>
              <a:t>животных помогает им приспособится к </a:t>
            </a:r>
            <a:br>
              <a:rPr lang="ru-RU" dirty="0" smtClean="0"/>
            </a:br>
            <a:r>
              <a:rPr lang="ru-RU" dirty="0" smtClean="0"/>
              <a:t>различным условиям жизни.</a:t>
            </a:r>
          </a:p>
          <a:p>
            <a:endParaRPr lang="ru-RU" dirty="0"/>
          </a:p>
        </p:txBody>
      </p:sp>
      <p:pic>
        <p:nvPicPr>
          <p:cNvPr id="6" name="Рисунок 5" descr="skazka-zhuravl-i-l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185084"/>
            <a:ext cx="3384376" cy="25382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Русская народная сказка «Сестрица </a:t>
            </a:r>
            <a:br>
              <a:rPr lang="ru-RU" dirty="0" smtClean="0"/>
            </a:br>
            <a:r>
              <a:rPr lang="ru-RU" dirty="0" err="1" smtClean="0"/>
              <a:t>Алёнушка</a:t>
            </a:r>
            <a:r>
              <a:rPr lang="ru-RU" dirty="0" smtClean="0"/>
              <a:t> и братец Иванушка»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484785"/>
            <a:ext cx="7236296" cy="3312368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Сочинители этой сказки, пытались предостеречь </a:t>
            </a:r>
            <a:br>
              <a:rPr lang="ru-RU" dirty="0" smtClean="0"/>
            </a:br>
            <a:r>
              <a:rPr lang="ru-RU" dirty="0" smtClean="0"/>
              <a:t>людей не пить грязную воду, т.к. можно серьёзно заболеть. От </a:t>
            </a:r>
            <a:br>
              <a:rPr lang="ru-RU" dirty="0" smtClean="0"/>
            </a:br>
            <a:r>
              <a:rPr lang="ru-RU" dirty="0" smtClean="0"/>
              <a:t>животных человек может заразиться различными, в том числе </a:t>
            </a:r>
            <a:br>
              <a:rPr lang="ru-RU" dirty="0" smtClean="0"/>
            </a:br>
            <a:r>
              <a:rPr lang="ru-RU" dirty="0" smtClean="0"/>
              <a:t>и смертельно опасными инфекционными заболеваниями, одно </a:t>
            </a:r>
            <a:br>
              <a:rPr lang="ru-RU" dirty="0" smtClean="0"/>
            </a:br>
            <a:r>
              <a:rPr lang="ru-RU" dirty="0" smtClean="0"/>
              <a:t>из путей передачи инфекции через воду.</a:t>
            </a:r>
            <a:endParaRPr lang="ru-RU" dirty="0"/>
          </a:p>
        </p:txBody>
      </p:sp>
      <p:pic>
        <p:nvPicPr>
          <p:cNvPr id="4" name="Рисунок 3" descr="236085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437112"/>
            <a:ext cx="4104456" cy="22524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Сказка «Царевна-лягушка»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824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Давайте </a:t>
            </a:r>
            <a:r>
              <a:rPr lang="ru-RU" dirty="0" smtClean="0"/>
              <a:t>вспомним еще одну сказку, где также четко прослеживается взаимопомощь между человеком и животными – «Царевна-лягушка».</a:t>
            </a:r>
            <a:br>
              <a:rPr lang="ru-RU" dirty="0" smtClean="0"/>
            </a:br>
            <a:r>
              <a:rPr lang="ru-RU" dirty="0" smtClean="0"/>
              <a:t>Шел Иван-Царевич на поиски своей невесты. Повстречал Медведя – пощадил, не сделал зверю ничего плохого. </a:t>
            </a:r>
            <a:br>
              <a:rPr lang="ru-RU" dirty="0" smtClean="0"/>
            </a:br>
            <a:r>
              <a:rPr lang="ru-RU" dirty="0" smtClean="0"/>
              <a:t>Повстречал Зайца и Утку – пощадил.</a:t>
            </a:r>
            <a:br>
              <a:rPr lang="ru-RU" dirty="0" smtClean="0"/>
            </a:br>
            <a:r>
              <a:rPr lang="ru-RU" dirty="0" smtClean="0"/>
              <a:t>Спас Щуку от верной гибели на берегу моря.</a:t>
            </a:r>
            <a:br>
              <a:rPr lang="ru-RU" dirty="0" smtClean="0"/>
            </a:br>
            <a:r>
              <a:rPr lang="ru-RU" dirty="0" smtClean="0"/>
              <a:t>А чем животные отплатили Ивану? Помогли они добыть иглу, в которой смерть Кощея была. Далее по тексту сказки становится понятно, что в природе нет ничего лишнего, что всякий зверь, от медведя до зайца несет какую-то пользу.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Сказка «Репка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196752"/>
            <a:ext cx="6192688" cy="43924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 вот сказка «Репка» нам указывает на то, что иногда необходимо стать и зверям, и людям на одну сторону, объединиться, чтобы достичь единой цели. На основе этой сказки можно объяснить маленьким детям что овощи растут на огороде, в земле.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Сказка «Вершки и корешки»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/>
              <a:t>этой сказке формируется понятие детей о том, что для того чтобы получить урожай землю нужно сначала вспахать и засеять, что пашут землю и сеют урожай весной, а собирают осенью. Что съедобная часть у разных растений бывает разная. (У репы-корешки, у </a:t>
            </a:r>
            <a:r>
              <a:rPr lang="ru-RU" dirty="0" err="1" smtClean="0"/>
              <a:t>пшеницы-вершки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Сказка С.Я. Маршака «12 месяцев»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 </a:t>
            </a:r>
            <a:r>
              <a:rPr lang="ru-RU" dirty="0" smtClean="0"/>
              <a:t>данной сказке даны широкие экологические знания о том, что год состоит из 12-ти месяцев,  что времена года сменяют друг друга, о порядке их следования, о природных явлениях, соответствующих каждому месяцу.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301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МБДОУ «Искровский детский сад» </vt:lpstr>
      <vt:lpstr>Слайд 2</vt:lpstr>
      <vt:lpstr>Слайд 3</vt:lpstr>
      <vt:lpstr>Русская народная сказка «Лиса и журавль»</vt:lpstr>
      <vt:lpstr>Русская народная сказка «Сестрица  Алёнушка и братец Иванушка»  </vt:lpstr>
      <vt:lpstr>Сказка «Царевна-лягушка» </vt:lpstr>
      <vt:lpstr>Сказка «Репка» </vt:lpstr>
      <vt:lpstr>Сказка «Вершки и корешки»  </vt:lpstr>
      <vt:lpstr>Сказка С.Я. Маршака «12 месяцев» </vt:lpstr>
      <vt:lpstr>Сказка «Серая Шейка». Д.Н. Мамин-Сибиряк 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«Искровский детский сад» </dc:title>
  <dc:creator>Rimma</dc:creator>
  <cp:lastModifiedBy>Rimma</cp:lastModifiedBy>
  <cp:revision>3</cp:revision>
  <dcterms:created xsi:type="dcterms:W3CDTF">2018-11-25T14:22:23Z</dcterms:created>
  <dcterms:modified xsi:type="dcterms:W3CDTF">2018-11-25T14:52:32Z</dcterms:modified>
</cp:coreProperties>
</file>